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e133eccd6e46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abbaaaf38f4c63"/>
  </p:sldMasterIdLst>
  <p:sldIdLst>
    <p:sldId xmlns:r="http://schemas.openxmlformats.org/officeDocument/2006/relationships" id="256" r:id="R427bc704f1984cb7"/>
    <p:sldId xmlns:r="http://schemas.openxmlformats.org/officeDocument/2006/relationships" id="257" r:id="Rcda2e8a65c124f44"/>
    <p:sldId xmlns:r="http://schemas.openxmlformats.org/officeDocument/2006/relationships" id="258" r:id="R24b2c1111f4b4d46"/>
    <p:sldId xmlns:r="http://schemas.openxmlformats.org/officeDocument/2006/relationships" id="259" r:id="R46933399808743d7"/>
    <p:sldId xmlns:r="http://schemas.openxmlformats.org/officeDocument/2006/relationships" id="260" r:id="R44ee012fe82e4e17"/>
    <p:sldId xmlns:r="http://schemas.openxmlformats.org/officeDocument/2006/relationships" id="261" r:id="R8ba9009f1b2f4fb6"/>
    <p:sldId xmlns:r="http://schemas.openxmlformats.org/officeDocument/2006/relationships" id="262" r:id="R6971fc08f9d44c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abbaaaf38f4c63" /><Relationship Type="http://schemas.openxmlformats.org/officeDocument/2006/relationships/slide" Target="/ppt/slides/slide1.xml" Id="R427bc704f1984cb7" /><Relationship Type="http://schemas.openxmlformats.org/officeDocument/2006/relationships/slide" Target="/ppt/slides/slide2.xml" Id="Rcda2e8a65c124f44" /><Relationship Type="http://schemas.openxmlformats.org/officeDocument/2006/relationships/slide" Target="/ppt/slides/slide3.xml" Id="R24b2c1111f4b4d46" /><Relationship Type="http://schemas.openxmlformats.org/officeDocument/2006/relationships/slide" Target="/ppt/slides/slide4.xml" Id="R46933399808743d7" /><Relationship Type="http://schemas.openxmlformats.org/officeDocument/2006/relationships/slide" Target="/ppt/slides/slide5.xml" Id="R44ee012fe82e4e17" /><Relationship Type="http://schemas.openxmlformats.org/officeDocument/2006/relationships/slide" Target="/ppt/slides/slide6.xml" Id="R8ba9009f1b2f4fb6" /><Relationship Type="http://schemas.openxmlformats.org/officeDocument/2006/relationships/slide" Target="/ppt/slides/slide7.xml" Id="R6971fc08f9d44c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ccf1bad85142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f446891fd4db3" /><Relationship Type="http://schemas.openxmlformats.org/officeDocument/2006/relationships/theme" Target="/ppt/slideMasters/theme/theme1.xml" Id="R64588753dbc143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6f446891fd4d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fe074beee41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d8230b37546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9a15bb42c41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c7c04656d41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488c99c454f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45d9e2bb345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ce872f00444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MAGNUS BARFOTSGATE 32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 BARFOTSGATE 32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 BARFOTSGATE 32 AS ble etablert [år] og holder til i Blomsterdalen.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 BARFOTSGATE 32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 BARFOTSGATE 32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 BARFOTSGATE 32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471 220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−144 540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318 292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3 087 720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 BARFOTSGATE 32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L MÅKESTAD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 BARFOTSGATE 32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Lønningshaugen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5258 Blomsterdalen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14 10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983 590 322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 BARFOTSGATE 32 AS</a:t>
            </a:r>
          </a:p>
        </p:txBody>
      </p:sp>
    </p:spTree>
  </p:cSld>
  <p:clrMapOvr>
    <a:masterClrMapping xmlns:a="http://schemas.openxmlformats.org/drawingml/2006/main"/>
  </p:clrMapOvr>
</p:sld>
</file>