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16a710d8a24a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36102bb04c436c"/>
  </p:sldMasterIdLst>
  <p:sldIdLst>
    <p:sldId xmlns:r="http://schemas.openxmlformats.org/officeDocument/2006/relationships" id="256" r:id="R74a3d8cb4d824ec8"/>
    <p:sldId xmlns:r="http://schemas.openxmlformats.org/officeDocument/2006/relationships" id="257" r:id="Ra7183fd668cd4fb6"/>
    <p:sldId xmlns:r="http://schemas.openxmlformats.org/officeDocument/2006/relationships" id="258" r:id="Rae9a153015b74a7a"/>
    <p:sldId xmlns:r="http://schemas.openxmlformats.org/officeDocument/2006/relationships" id="259" r:id="R8058af65701e4a19"/>
    <p:sldId xmlns:r="http://schemas.openxmlformats.org/officeDocument/2006/relationships" id="260" r:id="Rbde0b68994a140c2"/>
    <p:sldId xmlns:r="http://schemas.openxmlformats.org/officeDocument/2006/relationships" id="261" r:id="R87066b2ef35044ca"/>
    <p:sldId xmlns:r="http://schemas.openxmlformats.org/officeDocument/2006/relationships" id="262" r:id="R9c10971e92aa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6102bb04c436c" /><Relationship Type="http://schemas.openxmlformats.org/officeDocument/2006/relationships/slide" Target="/ppt/slides/slide1.xml" Id="R74a3d8cb4d824ec8" /><Relationship Type="http://schemas.openxmlformats.org/officeDocument/2006/relationships/slide" Target="/ppt/slides/slide2.xml" Id="Ra7183fd668cd4fb6" /><Relationship Type="http://schemas.openxmlformats.org/officeDocument/2006/relationships/slide" Target="/ppt/slides/slide3.xml" Id="Rae9a153015b74a7a" /><Relationship Type="http://schemas.openxmlformats.org/officeDocument/2006/relationships/slide" Target="/ppt/slides/slide4.xml" Id="R8058af65701e4a19" /><Relationship Type="http://schemas.openxmlformats.org/officeDocument/2006/relationships/slide" Target="/ppt/slides/slide5.xml" Id="Rbde0b68994a140c2" /><Relationship Type="http://schemas.openxmlformats.org/officeDocument/2006/relationships/slide" Target="/ppt/slides/slide6.xml" Id="R87066b2ef35044ca" /><Relationship Type="http://schemas.openxmlformats.org/officeDocument/2006/relationships/slide" Target="/ppt/slides/slide7.xml" Id="R9c10971e92aa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f22fc86984b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0efedb2964552" /><Relationship Type="http://schemas.openxmlformats.org/officeDocument/2006/relationships/theme" Target="/ppt/slideMasters/theme/theme1.xml" Id="Ra0f6b78e068c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d0efedb296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c48b056a046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1be2fea454a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d67ca692a46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140d0f316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a147f451848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72adb24bd41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9ca7883e5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FINCA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FINCA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FINCA HOLDING AS ble etablert [år] og holder til i Flatåsen.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FINCA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FINCA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FINCA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15 238 495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27 654 676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FINCA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HAMSTAD ARNFINN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HAMSTAD MONICA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HAMSTAD ASBJØRN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HAMSTAD EVA MARIE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FINCA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Hamstad AS, Øvre Flatåsveg 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7079 Flatåsen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983 588 972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FINCA HOLDING AS</a:t>
            </a:r>
          </a:p>
        </p:txBody>
      </p:sp>
    </p:spTree>
  </p:cSld>
  <p:clrMapOvr>
    <a:masterClrMapping xmlns:a="http://schemas.openxmlformats.org/drawingml/2006/main"/>
  </p:clrMapOvr>
</p:sld>
</file>