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fb386411004e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a5a79652fc4ea1"/>
  </p:sldMasterIdLst>
  <p:sldIdLst>
    <p:sldId xmlns:r="http://schemas.openxmlformats.org/officeDocument/2006/relationships" id="256" r:id="R98047e1cdf134f37"/>
    <p:sldId xmlns:r="http://schemas.openxmlformats.org/officeDocument/2006/relationships" id="257" r:id="R08b7c869118b450d"/>
    <p:sldId xmlns:r="http://schemas.openxmlformats.org/officeDocument/2006/relationships" id="258" r:id="R890558e527664eed"/>
    <p:sldId xmlns:r="http://schemas.openxmlformats.org/officeDocument/2006/relationships" id="259" r:id="Rf0ca1dea2b6e43ed"/>
    <p:sldId xmlns:r="http://schemas.openxmlformats.org/officeDocument/2006/relationships" id="260" r:id="R669c86b13d2d4af4"/>
    <p:sldId xmlns:r="http://schemas.openxmlformats.org/officeDocument/2006/relationships" id="261" r:id="Rcbd75f65a52740cd"/>
    <p:sldId xmlns:r="http://schemas.openxmlformats.org/officeDocument/2006/relationships" id="262" r:id="R87807dcceed643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a5a79652fc4ea1" /><Relationship Type="http://schemas.openxmlformats.org/officeDocument/2006/relationships/slide" Target="/ppt/slides/slide1.xml" Id="R98047e1cdf134f37" /><Relationship Type="http://schemas.openxmlformats.org/officeDocument/2006/relationships/slide" Target="/ppt/slides/slide2.xml" Id="R08b7c869118b450d" /><Relationship Type="http://schemas.openxmlformats.org/officeDocument/2006/relationships/slide" Target="/ppt/slides/slide3.xml" Id="R890558e527664eed" /><Relationship Type="http://schemas.openxmlformats.org/officeDocument/2006/relationships/slide" Target="/ppt/slides/slide4.xml" Id="Rf0ca1dea2b6e43ed" /><Relationship Type="http://schemas.openxmlformats.org/officeDocument/2006/relationships/slide" Target="/ppt/slides/slide5.xml" Id="R669c86b13d2d4af4" /><Relationship Type="http://schemas.openxmlformats.org/officeDocument/2006/relationships/slide" Target="/ppt/slides/slide6.xml" Id="Rcbd75f65a52740cd" /><Relationship Type="http://schemas.openxmlformats.org/officeDocument/2006/relationships/slide" Target="/ppt/slides/slide7.xml" Id="R87807dcceed643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cfc9e9af3e49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db19720c04a9a" /><Relationship Type="http://schemas.openxmlformats.org/officeDocument/2006/relationships/theme" Target="/ppt/slideMasters/theme/theme1.xml" Id="R73ce77c10b2640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cdb19720c04a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12be531e343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974aeda8c44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3cbb536874e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191628a274e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2a7e293954c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829689a674f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e2b027d754e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TEAM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TEAM EIENDOM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1 213 895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599 345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−745 615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−28 786 518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31 873 956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HLDN MAT LTD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Violgata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69 52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info@decna.no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983 586 937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EIENDOM AS</a:t>
            </a:r>
          </a:p>
        </p:txBody>
      </p:sp>
    </p:spTree>
  </p:cSld>
  <p:clrMapOvr>
    <a:masterClrMapping xmlns:a="http://schemas.openxmlformats.org/drawingml/2006/main"/>
  </p:clrMapOvr>
</p:sld>
</file>