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a0ae6488f348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ea4f4273494450"/>
  </p:sldMasterIdLst>
  <p:sldIdLst>
    <p:sldId xmlns:r="http://schemas.openxmlformats.org/officeDocument/2006/relationships" id="256" r:id="R801fa164f18940ec"/>
    <p:sldId xmlns:r="http://schemas.openxmlformats.org/officeDocument/2006/relationships" id="257" r:id="R0a419fd56d404d86"/>
    <p:sldId xmlns:r="http://schemas.openxmlformats.org/officeDocument/2006/relationships" id="258" r:id="Rea35d78a94a7495d"/>
    <p:sldId xmlns:r="http://schemas.openxmlformats.org/officeDocument/2006/relationships" id="259" r:id="R2a1635cbf6404757"/>
    <p:sldId xmlns:r="http://schemas.openxmlformats.org/officeDocument/2006/relationships" id="260" r:id="Rb83dceb3d18848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ea4f4273494450" /><Relationship Type="http://schemas.openxmlformats.org/officeDocument/2006/relationships/slide" Target="/ppt/slides/slide1.xml" Id="R801fa164f18940ec" /><Relationship Type="http://schemas.openxmlformats.org/officeDocument/2006/relationships/slide" Target="/ppt/slides/slide2.xml" Id="R0a419fd56d404d86" /><Relationship Type="http://schemas.openxmlformats.org/officeDocument/2006/relationships/slide" Target="/ppt/slides/slide3.xml" Id="Rea35d78a94a7495d" /><Relationship Type="http://schemas.openxmlformats.org/officeDocument/2006/relationships/slide" Target="/ppt/slides/slide4.xml" Id="R2a1635cbf6404757" /><Relationship Type="http://schemas.openxmlformats.org/officeDocument/2006/relationships/slide" Target="/ppt/slides/slide5.xml" Id="Rb83dceb3d18848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46f224df7244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6b83fd4604e8c" /><Relationship Type="http://schemas.openxmlformats.org/officeDocument/2006/relationships/theme" Target="/ppt/slideMasters/theme/theme1.xml" Id="Rc6fa356477bc45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06b83fd4604e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83b21377a4d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a507e6d6e4c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11738a90e40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4d105e2f246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ba2b145b748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ANTENNE &amp; MASTEMONTASJE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ANTENNE &amp; MASTEMONTASJE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ANTENNE &amp; MASTEMONTASJE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ANTENNE &amp; MASTEMONTASJE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ANTENNE &amp; MASTEMONTASJE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ANTENNE &amp; MASTEMONTASJE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983 574 807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ANTENNE &amp; MASTEMONTASJE AS</a:t>
            </a:r>
          </a:p>
        </p:txBody>
      </p:sp>
    </p:spTree>
  </p:cSld>
  <p:clrMapOvr>
    <a:masterClrMapping xmlns:a="http://schemas.openxmlformats.org/drawingml/2006/main"/>
  </p:clrMapOvr>
</p:sld>
</file>