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ee878200294e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436cc2a54543d6"/>
  </p:sldMasterIdLst>
  <p:sldIdLst>
    <p:sldId xmlns:r="http://schemas.openxmlformats.org/officeDocument/2006/relationships" id="256" r:id="Rd2f3af8b87454aa3"/>
    <p:sldId xmlns:r="http://schemas.openxmlformats.org/officeDocument/2006/relationships" id="257" r:id="Re512e61e6e764c36"/>
    <p:sldId xmlns:r="http://schemas.openxmlformats.org/officeDocument/2006/relationships" id="258" r:id="Rb365f4e6eb5f45c2"/>
    <p:sldId xmlns:r="http://schemas.openxmlformats.org/officeDocument/2006/relationships" id="259" r:id="Rfe11159e23ba4f4c"/>
    <p:sldId xmlns:r="http://schemas.openxmlformats.org/officeDocument/2006/relationships" id="260" r:id="R35bcbec58d2e44ad"/>
    <p:sldId xmlns:r="http://schemas.openxmlformats.org/officeDocument/2006/relationships" id="261" r:id="R265be5d90f4c40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36cc2a54543d6" /><Relationship Type="http://schemas.openxmlformats.org/officeDocument/2006/relationships/slide" Target="/ppt/slides/slide1.xml" Id="Rd2f3af8b87454aa3" /><Relationship Type="http://schemas.openxmlformats.org/officeDocument/2006/relationships/slide" Target="/ppt/slides/slide2.xml" Id="Re512e61e6e764c36" /><Relationship Type="http://schemas.openxmlformats.org/officeDocument/2006/relationships/slide" Target="/ppt/slides/slide3.xml" Id="Rb365f4e6eb5f45c2" /><Relationship Type="http://schemas.openxmlformats.org/officeDocument/2006/relationships/slide" Target="/ppt/slides/slide4.xml" Id="Rfe11159e23ba4f4c" /><Relationship Type="http://schemas.openxmlformats.org/officeDocument/2006/relationships/slide" Target="/ppt/slides/slide5.xml" Id="R35bcbec58d2e44ad" /><Relationship Type="http://schemas.openxmlformats.org/officeDocument/2006/relationships/slide" Target="/ppt/slides/slide6.xml" Id="R265be5d90f4c40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3cf0c076345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0ceade9fa47b4" /><Relationship Type="http://schemas.openxmlformats.org/officeDocument/2006/relationships/theme" Target="/ppt/slideMasters/theme/theme1.xml" Id="Rc5857a105fbd44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60ceade9fa47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4439ebb2c43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576a89a3f46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86776bcd142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3858d6f814e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86b2aa7ce40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b41b255d540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SKANDJUICE &amp; FOOD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SKANDJUICE &amp; FOOD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SKANDJUICE &amp; FOOD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SKANDJUICE &amp; FOOD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SKANDJUICE &amp; FOOD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SKANDJUICE &amp; FOOD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438 894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SKANDJUICE &amp; FOOD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983 570 704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SKANDJUICE &amp; FOOD NORWAY AS</a:t>
            </a:r>
          </a:p>
        </p:txBody>
      </p:sp>
    </p:spTree>
  </p:cSld>
  <p:clrMapOvr>
    <a:masterClrMapping xmlns:a="http://schemas.openxmlformats.org/drawingml/2006/main"/>
  </p:clrMapOvr>
</p:sld>
</file>