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faa965bbe942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005462a6d4d1b"/>
  </p:sldMasterIdLst>
  <p:sldIdLst>
    <p:sldId xmlns:r="http://schemas.openxmlformats.org/officeDocument/2006/relationships" id="256" r:id="R96080d1a7a9f413f"/>
    <p:sldId xmlns:r="http://schemas.openxmlformats.org/officeDocument/2006/relationships" id="257" r:id="R8529d86702f641ff"/>
    <p:sldId xmlns:r="http://schemas.openxmlformats.org/officeDocument/2006/relationships" id="258" r:id="Rfa179aedc5c94857"/>
    <p:sldId xmlns:r="http://schemas.openxmlformats.org/officeDocument/2006/relationships" id="259" r:id="Re306eec3d5ce4bb2"/>
    <p:sldId xmlns:r="http://schemas.openxmlformats.org/officeDocument/2006/relationships" id="260" r:id="R72620914a91e4f86"/>
    <p:sldId xmlns:r="http://schemas.openxmlformats.org/officeDocument/2006/relationships" id="261" r:id="R5f6f6f45915f4d15"/>
    <p:sldId xmlns:r="http://schemas.openxmlformats.org/officeDocument/2006/relationships" id="262" r:id="Rcacc3a0a708b40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005462a6d4d1b" /><Relationship Type="http://schemas.openxmlformats.org/officeDocument/2006/relationships/slide" Target="/ppt/slides/slide1.xml" Id="R96080d1a7a9f413f" /><Relationship Type="http://schemas.openxmlformats.org/officeDocument/2006/relationships/slide" Target="/ppt/slides/slide2.xml" Id="R8529d86702f641ff" /><Relationship Type="http://schemas.openxmlformats.org/officeDocument/2006/relationships/slide" Target="/ppt/slides/slide3.xml" Id="Rfa179aedc5c94857" /><Relationship Type="http://schemas.openxmlformats.org/officeDocument/2006/relationships/slide" Target="/ppt/slides/slide4.xml" Id="Re306eec3d5ce4bb2" /><Relationship Type="http://schemas.openxmlformats.org/officeDocument/2006/relationships/slide" Target="/ppt/slides/slide5.xml" Id="R72620914a91e4f86" /><Relationship Type="http://schemas.openxmlformats.org/officeDocument/2006/relationships/slide" Target="/ppt/slides/slide6.xml" Id="R5f6f6f45915f4d15" /><Relationship Type="http://schemas.openxmlformats.org/officeDocument/2006/relationships/slide" Target="/ppt/slides/slide7.xml" Id="Rcacc3a0a708b40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458838efe4b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8b18e5e1a4909" /><Relationship Type="http://schemas.openxmlformats.org/officeDocument/2006/relationships/theme" Target="/ppt/slideMasters/theme/theme1.xml" Id="R6566e48a4e6d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8b18e5e1a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ffc7a99a2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0b61360a247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137d3f1144e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db1a4d17c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a605b572f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38da07ddc4d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ccde8d51341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SORTLAND ELEKTRO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ELEKTRO TEKNIKK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439 626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387 548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ELEKTRO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Skolegata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8400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28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blabystua@sktv.no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www.sortlandelektro.no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983 570 445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ELEKTRO TEKNIKK AS</a:t>
            </a:r>
          </a:p>
        </p:txBody>
      </p:sp>
    </p:spTree>
  </p:cSld>
  <p:clrMapOvr>
    <a:masterClrMapping xmlns:a="http://schemas.openxmlformats.org/drawingml/2006/main"/>
  </p:clrMapOvr>
</p:sld>
</file>