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8166563ef14d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577a23bcc64218"/>
  </p:sldMasterIdLst>
  <p:sldIdLst>
    <p:sldId xmlns:r="http://schemas.openxmlformats.org/officeDocument/2006/relationships" id="256" r:id="R2dac42881b67466f"/>
    <p:sldId xmlns:r="http://schemas.openxmlformats.org/officeDocument/2006/relationships" id="257" r:id="R62d18a06710f4657"/>
    <p:sldId xmlns:r="http://schemas.openxmlformats.org/officeDocument/2006/relationships" id="258" r:id="R5bb6e7149ef4438f"/>
    <p:sldId xmlns:r="http://schemas.openxmlformats.org/officeDocument/2006/relationships" id="259" r:id="R77d3cb73c2524095"/>
    <p:sldId xmlns:r="http://schemas.openxmlformats.org/officeDocument/2006/relationships" id="260" r:id="R0df6a951fbe14b07"/>
    <p:sldId xmlns:r="http://schemas.openxmlformats.org/officeDocument/2006/relationships" id="261" r:id="R647f5d744fa249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577a23bcc64218" /><Relationship Type="http://schemas.openxmlformats.org/officeDocument/2006/relationships/slide" Target="/ppt/slides/slide1.xml" Id="R2dac42881b67466f" /><Relationship Type="http://schemas.openxmlformats.org/officeDocument/2006/relationships/slide" Target="/ppt/slides/slide2.xml" Id="R62d18a06710f4657" /><Relationship Type="http://schemas.openxmlformats.org/officeDocument/2006/relationships/slide" Target="/ppt/slides/slide3.xml" Id="R5bb6e7149ef4438f" /><Relationship Type="http://schemas.openxmlformats.org/officeDocument/2006/relationships/slide" Target="/ppt/slides/slide4.xml" Id="R77d3cb73c2524095" /><Relationship Type="http://schemas.openxmlformats.org/officeDocument/2006/relationships/slide" Target="/ppt/slides/slide5.xml" Id="R0df6a951fbe14b07" /><Relationship Type="http://schemas.openxmlformats.org/officeDocument/2006/relationships/slide" Target="/ppt/slides/slide6.xml" Id="R647f5d744fa249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3b18f7e3743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49e9235db4d65" /><Relationship Type="http://schemas.openxmlformats.org/officeDocument/2006/relationships/theme" Target="/ppt/slideMasters/theme/theme1.xml" Id="R4fd457cd7d864d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b49e9235db4d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c22b46ab34f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9fcde1c0d47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4815e17934b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625f889eb46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c7c3f15f742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178fe02c341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RAUFOSS TAK OG BLIKK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RAUFOSS TAK OG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RAUFOSS TAK OG BLIKK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RAUFOSS TAK OG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RAUFOSS TAK OG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RAUFOSS TAK OG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KENNETH HAUGLI  –  34,3 %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LUKASZ SZYMKOWSKI  –  29,8 %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HAGEN  –  27,7 %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LUKASZ MALISZEWSKI  –  8,1 %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RAUFOSS TAK OG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Prøven Industrifelt, Kildalsvingen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2830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12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raufoss-tak@rtbas.no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www.rtbas.no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983 569 919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RAUFOSS TAK OG BLIKK AS</a:t>
            </a:r>
          </a:p>
        </p:txBody>
      </p:sp>
    </p:spTree>
  </p:cSld>
  <p:clrMapOvr>
    <a:masterClrMapping xmlns:a="http://schemas.openxmlformats.org/drawingml/2006/main"/>
  </p:clrMapOvr>
</p:sld>
</file>