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c0b8e354dc45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178ad30e3f4c3d"/>
  </p:sldMasterIdLst>
  <p:sldIdLst>
    <p:sldId xmlns:r="http://schemas.openxmlformats.org/officeDocument/2006/relationships" id="256" r:id="Rc157f34db81b4316"/>
    <p:sldId xmlns:r="http://schemas.openxmlformats.org/officeDocument/2006/relationships" id="257" r:id="Rd09d6c2330754aea"/>
    <p:sldId xmlns:r="http://schemas.openxmlformats.org/officeDocument/2006/relationships" id="258" r:id="Rce3d38a52a7c4ddb"/>
    <p:sldId xmlns:r="http://schemas.openxmlformats.org/officeDocument/2006/relationships" id="259" r:id="R6bc489ce4f6f423b"/>
    <p:sldId xmlns:r="http://schemas.openxmlformats.org/officeDocument/2006/relationships" id="260" r:id="R5399c2e1054d4a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178ad30e3f4c3d" /><Relationship Type="http://schemas.openxmlformats.org/officeDocument/2006/relationships/slide" Target="/ppt/slides/slide1.xml" Id="Rc157f34db81b4316" /><Relationship Type="http://schemas.openxmlformats.org/officeDocument/2006/relationships/slide" Target="/ppt/slides/slide2.xml" Id="Rd09d6c2330754aea" /><Relationship Type="http://schemas.openxmlformats.org/officeDocument/2006/relationships/slide" Target="/ppt/slides/slide3.xml" Id="Rce3d38a52a7c4ddb" /><Relationship Type="http://schemas.openxmlformats.org/officeDocument/2006/relationships/slide" Target="/ppt/slides/slide4.xml" Id="R6bc489ce4f6f423b" /><Relationship Type="http://schemas.openxmlformats.org/officeDocument/2006/relationships/slide" Target="/ppt/slides/slide5.xml" Id="R5399c2e1054d4a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ebc1c3832e4e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850ba19e494981" /><Relationship Type="http://schemas.openxmlformats.org/officeDocument/2006/relationships/theme" Target="/ppt/slideMasters/theme/theme1.xml" Id="R32497057b20145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850ba19e4949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ebe7d7c74945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84a50e353e40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f90e0a4cba4d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f28687863741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191334c00143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VESTWELL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VESTWELL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VESTWELL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VESTWELL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VESTWELL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VESTWELL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983 569 781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VESTWELL AS</a:t>
            </a:r>
          </a:p>
        </p:txBody>
      </p:sp>
    </p:spTree>
  </p:cSld>
  <p:clrMapOvr>
    <a:masterClrMapping xmlns:a="http://schemas.openxmlformats.org/drawingml/2006/main"/>
  </p:clrMapOvr>
</p:sld>
</file>