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8b367f339a47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13d68ae73f4b12"/>
  </p:sldMasterIdLst>
  <p:sldIdLst>
    <p:sldId xmlns:r="http://schemas.openxmlformats.org/officeDocument/2006/relationships" id="256" r:id="Rac49c2c9a81546fb"/>
    <p:sldId xmlns:r="http://schemas.openxmlformats.org/officeDocument/2006/relationships" id="257" r:id="R7717190d38b445b2"/>
    <p:sldId xmlns:r="http://schemas.openxmlformats.org/officeDocument/2006/relationships" id="258" r:id="R3d80f568552148c3"/>
    <p:sldId xmlns:r="http://schemas.openxmlformats.org/officeDocument/2006/relationships" id="259" r:id="R03da502471a24176"/>
    <p:sldId xmlns:r="http://schemas.openxmlformats.org/officeDocument/2006/relationships" id="260" r:id="R9ddb82d4a5dc43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13d68ae73f4b12" /><Relationship Type="http://schemas.openxmlformats.org/officeDocument/2006/relationships/slide" Target="/ppt/slides/slide1.xml" Id="Rac49c2c9a81546fb" /><Relationship Type="http://schemas.openxmlformats.org/officeDocument/2006/relationships/slide" Target="/ppt/slides/slide2.xml" Id="R7717190d38b445b2" /><Relationship Type="http://schemas.openxmlformats.org/officeDocument/2006/relationships/slide" Target="/ppt/slides/slide3.xml" Id="R3d80f568552148c3" /><Relationship Type="http://schemas.openxmlformats.org/officeDocument/2006/relationships/slide" Target="/ppt/slides/slide4.xml" Id="R03da502471a24176" /><Relationship Type="http://schemas.openxmlformats.org/officeDocument/2006/relationships/slide" Target="/ppt/slides/slide5.xml" Id="R9ddb82d4a5dc43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af1ee7544045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be29b0ec8b41db" /><Relationship Type="http://schemas.openxmlformats.org/officeDocument/2006/relationships/theme" Target="/ppt/slideMasters/theme/theme1.xml" Id="R19c653f113574f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be29b0ec8b41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6f276c6de44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6ad8cd30d48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9de56e049c42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1d16ba8b7f4f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51669c6e0f42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RYSSTAD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RYSSTAD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RYSSTAD EIENDOMSUTVIKLING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RYSSTAD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RYSSTAD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RYSSTAD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983 569 382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RYSSTAD EIENDOMSUTVIKLING AS</a:t>
            </a:r>
          </a:p>
        </p:txBody>
      </p:sp>
    </p:spTree>
  </p:cSld>
  <p:clrMapOvr>
    <a:masterClrMapping xmlns:a="http://schemas.openxmlformats.org/drawingml/2006/main"/>
  </p:clrMapOvr>
</p:sld>
</file>