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abba6176734f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e50228a1ce4c98"/>
  </p:sldMasterIdLst>
  <p:sldIdLst>
    <p:sldId xmlns:r="http://schemas.openxmlformats.org/officeDocument/2006/relationships" id="256" r:id="R060e9b631d204cc4"/>
    <p:sldId xmlns:r="http://schemas.openxmlformats.org/officeDocument/2006/relationships" id="257" r:id="R27f4dfae725b453d"/>
    <p:sldId xmlns:r="http://schemas.openxmlformats.org/officeDocument/2006/relationships" id="258" r:id="Rd48f8d2acb6b4af0"/>
    <p:sldId xmlns:r="http://schemas.openxmlformats.org/officeDocument/2006/relationships" id="259" r:id="R2b08688bfb0e47c8"/>
    <p:sldId xmlns:r="http://schemas.openxmlformats.org/officeDocument/2006/relationships" id="260" r:id="Rb28cd774acd44334"/>
    <p:sldId xmlns:r="http://schemas.openxmlformats.org/officeDocument/2006/relationships" id="261" r:id="R2ea6938b705245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e50228a1ce4c98" /><Relationship Type="http://schemas.openxmlformats.org/officeDocument/2006/relationships/slide" Target="/ppt/slides/slide1.xml" Id="R060e9b631d204cc4" /><Relationship Type="http://schemas.openxmlformats.org/officeDocument/2006/relationships/slide" Target="/ppt/slides/slide2.xml" Id="R27f4dfae725b453d" /><Relationship Type="http://schemas.openxmlformats.org/officeDocument/2006/relationships/slide" Target="/ppt/slides/slide3.xml" Id="Rd48f8d2acb6b4af0" /><Relationship Type="http://schemas.openxmlformats.org/officeDocument/2006/relationships/slide" Target="/ppt/slides/slide4.xml" Id="R2b08688bfb0e47c8" /><Relationship Type="http://schemas.openxmlformats.org/officeDocument/2006/relationships/slide" Target="/ppt/slides/slide5.xml" Id="Rb28cd774acd44334" /><Relationship Type="http://schemas.openxmlformats.org/officeDocument/2006/relationships/slide" Target="/ppt/slides/slide6.xml" Id="R2ea6938b705245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148dbf15634b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bed2b411d472d" /><Relationship Type="http://schemas.openxmlformats.org/officeDocument/2006/relationships/theme" Target="/ppt/slideMasters/theme/theme1.xml" Id="R4c81cb9b08b846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dbed2b411d47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2bde488ab43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d3b484cc44f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6fd257e0547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6e05d760343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04459768147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8d295974c48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CASTELLO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CASTELLO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EVEN SOMMERFELT HELLE  –  33,1 %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SOMMERFELT KATRALEN  –  33,1 %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SOMMERFELT HELLE  –  33,1 %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SOMMERFELT HELLE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HELLE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Kystveien 182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hshelle@gmail.com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983 569 331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