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b4ae61cdce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7b07142fa64038"/>
  </p:sldMasterIdLst>
  <p:sldIdLst>
    <p:sldId xmlns:r="http://schemas.openxmlformats.org/officeDocument/2006/relationships" id="256" r:id="R1306fe241bd146e8"/>
    <p:sldId xmlns:r="http://schemas.openxmlformats.org/officeDocument/2006/relationships" id="257" r:id="R6ec53edb4ced4164"/>
    <p:sldId xmlns:r="http://schemas.openxmlformats.org/officeDocument/2006/relationships" id="258" r:id="R65d645164c934599"/>
    <p:sldId xmlns:r="http://schemas.openxmlformats.org/officeDocument/2006/relationships" id="259" r:id="Rf2016ed9427e4414"/>
    <p:sldId xmlns:r="http://schemas.openxmlformats.org/officeDocument/2006/relationships" id="260" r:id="R435c3bbfb4374a0e"/>
    <p:sldId xmlns:r="http://schemas.openxmlformats.org/officeDocument/2006/relationships" id="261" r:id="R6c54eecb664e459d"/>
    <p:sldId xmlns:r="http://schemas.openxmlformats.org/officeDocument/2006/relationships" id="262" r:id="R753acbc0743c41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b07142fa64038" /><Relationship Type="http://schemas.openxmlformats.org/officeDocument/2006/relationships/slide" Target="/ppt/slides/slide1.xml" Id="R1306fe241bd146e8" /><Relationship Type="http://schemas.openxmlformats.org/officeDocument/2006/relationships/slide" Target="/ppt/slides/slide2.xml" Id="R6ec53edb4ced4164" /><Relationship Type="http://schemas.openxmlformats.org/officeDocument/2006/relationships/slide" Target="/ppt/slides/slide3.xml" Id="R65d645164c934599" /><Relationship Type="http://schemas.openxmlformats.org/officeDocument/2006/relationships/slide" Target="/ppt/slides/slide4.xml" Id="Rf2016ed9427e4414" /><Relationship Type="http://schemas.openxmlformats.org/officeDocument/2006/relationships/slide" Target="/ppt/slides/slide5.xml" Id="R435c3bbfb4374a0e" /><Relationship Type="http://schemas.openxmlformats.org/officeDocument/2006/relationships/slide" Target="/ppt/slides/slide6.xml" Id="R6c54eecb664e459d" /><Relationship Type="http://schemas.openxmlformats.org/officeDocument/2006/relationships/slide" Target="/ppt/slides/slide7.xml" Id="R753acbc0743c41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574fb9db4b4a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98de86b6a44f1" /><Relationship Type="http://schemas.openxmlformats.org/officeDocument/2006/relationships/theme" Target="/ppt/slideMasters/theme/theme1.xml" Id="R38e76f0abf0149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398de86b6a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e541d159b4b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297e1d1c44f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039916588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dfa3c2f9b41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813940c1047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ba19fa1204c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ce84a181844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CASTELLO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CASTELLO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−1 635 058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8 863 796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121 666 136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171 471 061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HANS EVEN S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SILJE SOMMERFELT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KATRALEN KRISTINE S  –  33,1 %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HANS SOMMERFELT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LISBETH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Kystveien 182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4639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hshelle@gmail.com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983 569 331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CASTELLO HOLDING AS</a:t>
            </a:r>
          </a:p>
        </p:txBody>
      </p:sp>
    </p:spTree>
  </p:cSld>
  <p:clrMapOvr>
    <a:masterClrMapping xmlns:a="http://schemas.openxmlformats.org/drawingml/2006/main"/>
  </p:clrMapOvr>
</p:sld>
</file>