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544a232e9a4f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8bc96fc52f481a"/>
  </p:sldMasterIdLst>
  <p:sldIdLst>
    <p:sldId xmlns:r="http://schemas.openxmlformats.org/officeDocument/2006/relationships" id="256" r:id="R591061519d4146f8"/>
    <p:sldId xmlns:r="http://schemas.openxmlformats.org/officeDocument/2006/relationships" id="257" r:id="Ree40440ed91b4dea"/>
    <p:sldId xmlns:r="http://schemas.openxmlformats.org/officeDocument/2006/relationships" id="258" r:id="R31cd01adc20d4250"/>
    <p:sldId xmlns:r="http://schemas.openxmlformats.org/officeDocument/2006/relationships" id="259" r:id="R2f737572713b4ca8"/>
    <p:sldId xmlns:r="http://schemas.openxmlformats.org/officeDocument/2006/relationships" id="260" r:id="Rf5b1f95f97de47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bc96fc52f481a" /><Relationship Type="http://schemas.openxmlformats.org/officeDocument/2006/relationships/slide" Target="/ppt/slides/slide1.xml" Id="R591061519d4146f8" /><Relationship Type="http://schemas.openxmlformats.org/officeDocument/2006/relationships/slide" Target="/ppt/slides/slide2.xml" Id="Ree40440ed91b4dea" /><Relationship Type="http://schemas.openxmlformats.org/officeDocument/2006/relationships/slide" Target="/ppt/slides/slide3.xml" Id="R31cd01adc20d4250" /><Relationship Type="http://schemas.openxmlformats.org/officeDocument/2006/relationships/slide" Target="/ppt/slides/slide4.xml" Id="R2f737572713b4ca8" /><Relationship Type="http://schemas.openxmlformats.org/officeDocument/2006/relationships/slide" Target="/ppt/slides/slide5.xml" Id="Rf5b1f95f97de47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6120afcbb4c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ccab6009241c7" /><Relationship Type="http://schemas.openxmlformats.org/officeDocument/2006/relationships/theme" Target="/ppt/slideMasters/theme/theme1.xml" Id="Ra58a6ec1d10645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eccab6009241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689d101df46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ca4ee01de46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b718f7cef41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111b76d4b48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7439d3f8f49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983 568 955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WIRO AS</a:t>
            </a:r>
          </a:p>
        </p:txBody>
      </p:sp>
    </p:spTree>
  </p:cSld>
  <p:clrMapOvr>
    <a:masterClrMapping xmlns:a="http://schemas.openxmlformats.org/drawingml/2006/main"/>
  </p:clrMapOvr>
</p:sld>
</file>