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bc7052e4489426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690c37fce1d45b8"/>
  </p:sldMasterIdLst>
  <p:sldIdLst>
    <p:sldId xmlns:r="http://schemas.openxmlformats.org/officeDocument/2006/relationships" id="256" r:id="Rb2194ee0b7454489"/>
    <p:sldId xmlns:r="http://schemas.openxmlformats.org/officeDocument/2006/relationships" id="257" r:id="Rf10b26c5ba3f430d"/>
    <p:sldId xmlns:r="http://schemas.openxmlformats.org/officeDocument/2006/relationships" id="258" r:id="Rb8edc53991e047e8"/>
    <p:sldId xmlns:r="http://schemas.openxmlformats.org/officeDocument/2006/relationships" id="259" r:id="Ra2432210c933405a"/>
    <p:sldId xmlns:r="http://schemas.openxmlformats.org/officeDocument/2006/relationships" id="260" r:id="R81e4ad8994274d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90c37fce1d45b8" /><Relationship Type="http://schemas.openxmlformats.org/officeDocument/2006/relationships/slide" Target="/ppt/slides/slide1.xml" Id="Rb2194ee0b7454489" /><Relationship Type="http://schemas.openxmlformats.org/officeDocument/2006/relationships/slide" Target="/ppt/slides/slide2.xml" Id="Rf10b26c5ba3f430d" /><Relationship Type="http://schemas.openxmlformats.org/officeDocument/2006/relationships/slide" Target="/ppt/slides/slide3.xml" Id="Rb8edc53991e047e8" /><Relationship Type="http://schemas.openxmlformats.org/officeDocument/2006/relationships/slide" Target="/ppt/slides/slide4.xml" Id="Ra2432210c933405a" /><Relationship Type="http://schemas.openxmlformats.org/officeDocument/2006/relationships/slide" Target="/ppt/slides/slide5.xml" Id="R81e4ad8994274d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e67e0ee4a14be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a722838d364c05" /><Relationship Type="http://schemas.openxmlformats.org/officeDocument/2006/relationships/theme" Target="/ppt/slideMasters/theme/theme1.xml" Id="R3792285682994eb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fa722838d364c0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88070744ce4d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6ff0393b814c3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b6751cb51444f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a83a3132844e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7c5016a34f4c0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NORDRE PARK LILLEHAMMER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PARK LILLEHAMMER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NORDRE PARK LILLEHAMMER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PARK LILLEHAMMER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PARK LILLEHAMMER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PARK LILLEHAMMER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983 567 436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PARK LILLEHAMMER AS</a:t>
            </a:r>
          </a:p>
        </p:txBody>
      </p:sp>
    </p:spTree>
  </p:cSld>
  <p:clrMapOvr>
    <a:masterClrMapping xmlns:a="http://schemas.openxmlformats.org/drawingml/2006/main"/>
  </p:clrMapOvr>
</p:sld>
</file>