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f24dbc405f47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07f28ac9d34154"/>
  </p:sldMasterIdLst>
  <p:sldIdLst>
    <p:sldId xmlns:r="http://schemas.openxmlformats.org/officeDocument/2006/relationships" id="256" r:id="R163dd3d5d51d4311"/>
    <p:sldId xmlns:r="http://schemas.openxmlformats.org/officeDocument/2006/relationships" id="257" r:id="R43af06507f634d0b"/>
    <p:sldId xmlns:r="http://schemas.openxmlformats.org/officeDocument/2006/relationships" id="258" r:id="R9e316ae8d1294f89"/>
    <p:sldId xmlns:r="http://schemas.openxmlformats.org/officeDocument/2006/relationships" id="259" r:id="R0c8d6bb840d44d37"/>
    <p:sldId xmlns:r="http://schemas.openxmlformats.org/officeDocument/2006/relationships" id="260" r:id="Ra14f34ad015344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07f28ac9d34154" /><Relationship Type="http://schemas.openxmlformats.org/officeDocument/2006/relationships/slide" Target="/ppt/slides/slide1.xml" Id="R163dd3d5d51d4311" /><Relationship Type="http://schemas.openxmlformats.org/officeDocument/2006/relationships/slide" Target="/ppt/slides/slide2.xml" Id="R43af06507f634d0b" /><Relationship Type="http://schemas.openxmlformats.org/officeDocument/2006/relationships/slide" Target="/ppt/slides/slide3.xml" Id="R9e316ae8d1294f89" /><Relationship Type="http://schemas.openxmlformats.org/officeDocument/2006/relationships/slide" Target="/ppt/slides/slide4.xml" Id="R0c8d6bb840d44d37" /><Relationship Type="http://schemas.openxmlformats.org/officeDocument/2006/relationships/slide" Target="/ppt/slides/slide5.xml" Id="Ra14f34ad015344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6738eb33c64a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61736f05448bb" /><Relationship Type="http://schemas.openxmlformats.org/officeDocument/2006/relationships/theme" Target="/ppt/slideMasters/theme/theme1.xml" Id="R5fefee2c98f648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461736f05448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c2d3b3a8040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db0b9b5fa4e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f4a26fc8744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854c3ce9047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cda85710741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ENGEN RØR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RØR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ENGEN RØR ble etablert [år] og holder til i Vollen.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RØR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RØR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RØR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Gislebakken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1390 Vollen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erik@engenror.no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engenror.no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983 565 026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RØR</a:t>
            </a:r>
          </a:p>
        </p:txBody>
      </p:sp>
    </p:spTree>
  </p:cSld>
  <p:clrMapOvr>
    <a:masterClrMapping xmlns:a="http://schemas.openxmlformats.org/drawingml/2006/main"/>
  </p:clrMapOvr>
</p:sld>
</file>