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8780220556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d993c84e184028"/>
  </p:sldMasterIdLst>
  <p:sldIdLst>
    <p:sldId xmlns:r="http://schemas.openxmlformats.org/officeDocument/2006/relationships" id="256" r:id="R8b8b657f33f942a1"/>
    <p:sldId xmlns:r="http://schemas.openxmlformats.org/officeDocument/2006/relationships" id="257" r:id="Rac24e9fcf6ee40a9"/>
    <p:sldId xmlns:r="http://schemas.openxmlformats.org/officeDocument/2006/relationships" id="258" r:id="R51952bc84a4c4903"/>
    <p:sldId xmlns:r="http://schemas.openxmlformats.org/officeDocument/2006/relationships" id="259" r:id="R423f3aeeaf4f4b22"/>
    <p:sldId xmlns:r="http://schemas.openxmlformats.org/officeDocument/2006/relationships" id="260" r:id="R2dad5ade265b43df"/>
    <p:sldId xmlns:r="http://schemas.openxmlformats.org/officeDocument/2006/relationships" id="261" r:id="Rf54085b9c9174fcf"/>
    <p:sldId xmlns:r="http://schemas.openxmlformats.org/officeDocument/2006/relationships" id="262" r:id="Rf5bc42ab16a4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993c84e184028" /><Relationship Type="http://schemas.openxmlformats.org/officeDocument/2006/relationships/slide" Target="/ppt/slides/slide1.xml" Id="R8b8b657f33f942a1" /><Relationship Type="http://schemas.openxmlformats.org/officeDocument/2006/relationships/slide" Target="/ppt/slides/slide2.xml" Id="Rac24e9fcf6ee40a9" /><Relationship Type="http://schemas.openxmlformats.org/officeDocument/2006/relationships/slide" Target="/ppt/slides/slide3.xml" Id="R51952bc84a4c4903" /><Relationship Type="http://schemas.openxmlformats.org/officeDocument/2006/relationships/slide" Target="/ppt/slides/slide4.xml" Id="R423f3aeeaf4f4b22" /><Relationship Type="http://schemas.openxmlformats.org/officeDocument/2006/relationships/slide" Target="/ppt/slides/slide5.xml" Id="R2dad5ade265b43df" /><Relationship Type="http://schemas.openxmlformats.org/officeDocument/2006/relationships/slide" Target="/ppt/slides/slide6.xml" Id="Rf54085b9c9174fcf" /><Relationship Type="http://schemas.openxmlformats.org/officeDocument/2006/relationships/slide" Target="/ppt/slides/slide7.xml" Id="Rf5bc42ab16a4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f788e415948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39501d5604dc7" /><Relationship Type="http://schemas.openxmlformats.org/officeDocument/2006/relationships/theme" Target="/ppt/slideMasters/theme/theme1.xml" Id="R2b24aaf6e75a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639501d5604d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06482cf434b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aff98f02748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1edfc333d4c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6b8d38d0a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d4e44095d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f697192814a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d5618d64a4d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ØSTLANDSKE TAKSTFORRETNING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ØSTLANDSKE TAKSTFORRETNING AS ble etablert [år] og holder til i Skreia.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4 837 417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537 462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6 058 837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TØMTA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TØMTA METTE DYBDAL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Kronborgsæterlinna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2848 Skreia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ØSTLANDSKE TAKSTFORRETNING AS</a:t>
            </a:r>
          </a:p>
        </p:txBody>
      </p:sp>
    </p:spTree>
  </p:cSld>
  <p:clrMapOvr>
    <a:masterClrMapping xmlns:a="http://schemas.openxmlformats.org/drawingml/2006/main"/>
  </p:clrMapOvr>
</p:sld>
</file>