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2a526f18a44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5b66843ea4dd6"/>
  </p:sldMasterIdLst>
  <p:sldIdLst>
    <p:sldId xmlns:r="http://schemas.openxmlformats.org/officeDocument/2006/relationships" id="256" r:id="Rc19a6f05a95648dd"/>
    <p:sldId xmlns:r="http://schemas.openxmlformats.org/officeDocument/2006/relationships" id="257" r:id="R787b761b4e5445a2"/>
    <p:sldId xmlns:r="http://schemas.openxmlformats.org/officeDocument/2006/relationships" id="258" r:id="Re08ef7114045464a"/>
    <p:sldId xmlns:r="http://schemas.openxmlformats.org/officeDocument/2006/relationships" id="259" r:id="R4253e4034e36470c"/>
    <p:sldId xmlns:r="http://schemas.openxmlformats.org/officeDocument/2006/relationships" id="260" r:id="R666931257eb0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5b66843ea4dd6" /><Relationship Type="http://schemas.openxmlformats.org/officeDocument/2006/relationships/slide" Target="/ppt/slides/slide1.xml" Id="Rc19a6f05a95648dd" /><Relationship Type="http://schemas.openxmlformats.org/officeDocument/2006/relationships/slide" Target="/ppt/slides/slide2.xml" Id="R787b761b4e5445a2" /><Relationship Type="http://schemas.openxmlformats.org/officeDocument/2006/relationships/slide" Target="/ppt/slides/slide3.xml" Id="Re08ef7114045464a" /><Relationship Type="http://schemas.openxmlformats.org/officeDocument/2006/relationships/slide" Target="/ppt/slides/slide4.xml" Id="R4253e4034e36470c" /><Relationship Type="http://schemas.openxmlformats.org/officeDocument/2006/relationships/slide" Target="/ppt/slides/slide5.xml" Id="R666931257eb0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20ae9af2e4e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397922f2f40fa" /><Relationship Type="http://schemas.openxmlformats.org/officeDocument/2006/relationships/theme" Target="/ppt/slideMasters/theme/theme1.xml" Id="Rd9f36fab024641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397922f2f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df05e450a4a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055194a83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d1057f0e2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f47bcf20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7a7d274f4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