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f7afcf401d54f4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bb10ac1db7f4696"/>
  </p:sldMasterIdLst>
  <p:sldIdLst>
    <p:sldId xmlns:r="http://schemas.openxmlformats.org/officeDocument/2006/relationships" id="256" r:id="R57007339830a4224"/>
    <p:sldId xmlns:r="http://schemas.openxmlformats.org/officeDocument/2006/relationships" id="257" r:id="R5077a969533d42ad"/>
    <p:sldId xmlns:r="http://schemas.openxmlformats.org/officeDocument/2006/relationships" id="258" r:id="R885d8527ff6a4a73"/>
    <p:sldId xmlns:r="http://schemas.openxmlformats.org/officeDocument/2006/relationships" id="259" r:id="R58915d5db82049e9"/>
    <p:sldId xmlns:r="http://schemas.openxmlformats.org/officeDocument/2006/relationships" id="260" r:id="R281a7f3c67294bd6"/>
    <p:sldId xmlns:r="http://schemas.openxmlformats.org/officeDocument/2006/relationships" id="261" r:id="Rf3e05d6a28b042b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bb10ac1db7f4696" /><Relationship Type="http://schemas.openxmlformats.org/officeDocument/2006/relationships/slide" Target="/ppt/slides/slide1.xml" Id="R57007339830a4224" /><Relationship Type="http://schemas.openxmlformats.org/officeDocument/2006/relationships/slide" Target="/ppt/slides/slide2.xml" Id="R5077a969533d42ad" /><Relationship Type="http://schemas.openxmlformats.org/officeDocument/2006/relationships/slide" Target="/ppt/slides/slide3.xml" Id="R885d8527ff6a4a73" /><Relationship Type="http://schemas.openxmlformats.org/officeDocument/2006/relationships/slide" Target="/ppt/slides/slide4.xml" Id="R58915d5db82049e9" /><Relationship Type="http://schemas.openxmlformats.org/officeDocument/2006/relationships/slide" Target="/ppt/slides/slide5.xml" Id="R281a7f3c67294bd6" /><Relationship Type="http://schemas.openxmlformats.org/officeDocument/2006/relationships/slide" Target="/ppt/slides/slide6.xml" Id="Rf3e05d6a28b042b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0d2bafe22044d2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14ea6a26b946b6" /><Relationship Type="http://schemas.openxmlformats.org/officeDocument/2006/relationships/theme" Target="/ppt/slideMasters/theme/theme1.xml" Id="R565d2e2c09de41a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314ea6a26b946b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76233c02894ed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38414e8c334e5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c70997955c43a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3116f981584d3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6ddff79c1747b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f480251b754b4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LAKSEFJORD SEAFOOD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LAKSEFJORD SEAFOOD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LAKSEFJORD SEAFOOD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LAKSEFJORD SEAFOOD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LAKSEFJORD SEAFOOD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LAKSEFJORD SEAFOOD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983 558 607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LAKSEFJORD SEAFOOD AS</a:t>
            </a:r>
          </a:p>
        </p:txBody>
      </p:sp>
    </p:spTree>
  </p:cSld>
  <p:clrMapOvr>
    <a:masterClrMapping xmlns:a="http://schemas.openxmlformats.org/drawingml/2006/main"/>
  </p:clrMapOvr>
</p:sld>
</file>