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136bf801bd843e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05d7467abdf48e0"/>
  </p:sldMasterIdLst>
  <p:sldIdLst>
    <p:sldId xmlns:r="http://schemas.openxmlformats.org/officeDocument/2006/relationships" id="256" r:id="Rf28bf2482c2144b6"/>
    <p:sldId xmlns:r="http://schemas.openxmlformats.org/officeDocument/2006/relationships" id="257" r:id="R1d9b04fdd759482a"/>
    <p:sldId xmlns:r="http://schemas.openxmlformats.org/officeDocument/2006/relationships" id="258" r:id="Rd5f4c56dd660443c"/>
    <p:sldId xmlns:r="http://schemas.openxmlformats.org/officeDocument/2006/relationships" id="259" r:id="Rd1ef80577cee4410"/>
    <p:sldId xmlns:r="http://schemas.openxmlformats.org/officeDocument/2006/relationships" id="260" r:id="R6e8dc310364942b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05d7467abdf48e0" /><Relationship Type="http://schemas.openxmlformats.org/officeDocument/2006/relationships/slide" Target="/ppt/slides/slide1.xml" Id="Rf28bf2482c2144b6" /><Relationship Type="http://schemas.openxmlformats.org/officeDocument/2006/relationships/slide" Target="/ppt/slides/slide2.xml" Id="R1d9b04fdd759482a" /><Relationship Type="http://schemas.openxmlformats.org/officeDocument/2006/relationships/slide" Target="/ppt/slides/slide3.xml" Id="Rd5f4c56dd660443c" /><Relationship Type="http://schemas.openxmlformats.org/officeDocument/2006/relationships/slide" Target="/ppt/slides/slide4.xml" Id="Rd1ef80577cee4410" /><Relationship Type="http://schemas.openxmlformats.org/officeDocument/2006/relationships/slide" Target="/ppt/slides/slide5.xml" Id="R6e8dc310364942b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980615dbc8449a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2d8d1339c14dc4" /><Relationship Type="http://schemas.openxmlformats.org/officeDocument/2006/relationships/theme" Target="/ppt/slideMasters/theme/theme1.xml" Id="R38b59b0dbfbb461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12d8d1339c14dc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a42d02db9440a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b64aa4412849e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ffab4653b441a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80cf973ae845b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25508a8979412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STRAUME EIENDOMSUTVIKLING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STRAUME EIENDOMSUTVIKLING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STRAUME EIENDOMSUTVIKLING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STRAUME EIENDOMSUTVIKLING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STRAUME EIENDOMSUTVIKLING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STRAUME EIENDOMSUTVIKLING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983 552 897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STRAUME EIENDOMSUTVIKLING AS</a:t>
            </a:r>
          </a:p>
        </p:txBody>
      </p:sp>
    </p:spTree>
  </p:cSld>
  <p:clrMapOvr>
    <a:masterClrMapping xmlns:a="http://schemas.openxmlformats.org/drawingml/2006/main"/>
  </p:clrMapOvr>
</p:sld>
</file>