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339688d84842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2f00a5023b4af2"/>
  </p:sldMasterIdLst>
  <p:sldIdLst>
    <p:sldId xmlns:r="http://schemas.openxmlformats.org/officeDocument/2006/relationships" id="256" r:id="Rd58a224ab3ba475b"/>
    <p:sldId xmlns:r="http://schemas.openxmlformats.org/officeDocument/2006/relationships" id="257" r:id="R2a8ee72f6e504feb"/>
    <p:sldId xmlns:r="http://schemas.openxmlformats.org/officeDocument/2006/relationships" id="258" r:id="R1ee315fdc95c472c"/>
    <p:sldId xmlns:r="http://schemas.openxmlformats.org/officeDocument/2006/relationships" id="259" r:id="R7b1f515fa8364b11"/>
    <p:sldId xmlns:r="http://schemas.openxmlformats.org/officeDocument/2006/relationships" id="260" r:id="Rf86191b7ddc441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2f00a5023b4af2" /><Relationship Type="http://schemas.openxmlformats.org/officeDocument/2006/relationships/slide" Target="/ppt/slides/slide1.xml" Id="Rd58a224ab3ba475b" /><Relationship Type="http://schemas.openxmlformats.org/officeDocument/2006/relationships/slide" Target="/ppt/slides/slide2.xml" Id="R2a8ee72f6e504feb" /><Relationship Type="http://schemas.openxmlformats.org/officeDocument/2006/relationships/slide" Target="/ppt/slides/slide3.xml" Id="R1ee315fdc95c472c" /><Relationship Type="http://schemas.openxmlformats.org/officeDocument/2006/relationships/slide" Target="/ppt/slides/slide4.xml" Id="R7b1f515fa8364b11" /><Relationship Type="http://schemas.openxmlformats.org/officeDocument/2006/relationships/slide" Target="/ppt/slides/slide5.xml" Id="Rf86191b7ddc441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5aca914ccc4c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928b6831fe40af" /><Relationship Type="http://schemas.openxmlformats.org/officeDocument/2006/relationships/theme" Target="/ppt/slideMasters/theme/theme1.xml" Id="Rc16ac51cc50b4a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928b6831fe40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de2872ab147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a0c6e1db2643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670b0170f640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b11d448bf42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dbf761af345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TRÆNAFJELL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TRÆNAFJELL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TRÆNAFJELL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TRÆNAFJELL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TRÆNAFJELL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TRÆNAFJELL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983 552 528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TRÆNAFJELL AS</a:t>
            </a:r>
          </a:p>
        </p:txBody>
      </p:sp>
    </p:spTree>
  </p:cSld>
  <p:clrMapOvr>
    <a:masterClrMapping xmlns:a="http://schemas.openxmlformats.org/drawingml/2006/main"/>
  </p:clrMapOvr>
</p:sld>
</file>