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d38a82d10449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4a8807a43a4407"/>
  </p:sldMasterIdLst>
  <p:sldIdLst>
    <p:sldId xmlns:r="http://schemas.openxmlformats.org/officeDocument/2006/relationships" id="256" r:id="R3a7e17e3641e433f"/>
    <p:sldId xmlns:r="http://schemas.openxmlformats.org/officeDocument/2006/relationships" id="257" r:id="Ra081641d3b574eb5"/>
    <p:sldId xmlns:r="http://schemas.openxmlformats.org/officeDocument/2006/relationships" id="258" r:id="Re259fa84ff5b4ff5"/>
    <p:sldId xmlns:r="http://schemas.openxmlformats.org/officeDocument/2006/relationships" id="259" r:id="Rf94900c7186a437e"/>
    <p:sldId xmlns:r="http://schemas.openxmlformats.org/officeDocument/2006/relationships" id="260" r:id="R70fbad686dbd4435"/>
    <p:sldId xmlns:r="http://schemas.openxmlformats.org/officeDocument/2006/relationships" id="261" r:id="R117b6962206f44c4"/>
    <p:sldId xmlns:r="http://schemas.openxmlformats.org/officeDocument/2006/relationships" id="262" r:id="R265893b037d74f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4a8807a43a4407" /><Relationship Type="http://schemas.openxmlformats.org/officeDocument/2006/relationships/slide" Target="/ppt/slides/slide1.xml" Id="R3a7e17e3641e433f" /><Relationship Type="http://schemas.openxmlformats.org/officeDocument/2006/relationships/slide" Target="/ppt/slides/slide2.xml" Id="Ra081641d3b574eb5" /><Relationship Type="http://schemas.openxmlformats.org/officeDocument/2006/relationships/slide" Target="/ppt/slides/slide3.xml" Id="Re259fa84ff5b4ff5" /><Relationship Type="http://schemas.openxmlformats.org/officeDocument/2006/relationships/slide" Target="/ppt/slides/slide4.xml" Id="Rf94900c7186a437e" /><Relationship Type="http://schemas.openxmlformats.org/officeDocument/2006/relationships/slide" Target="/ppt/slides/slide5.xml" Id="R70fbad686dbd4435" /><Relationship Type="http://schemas.openxmlformats.org/officeDocument/2006/relationships/slide" Target="/ppt/slides/slide6.xml" Id="R117b6962206f44c4" /><Relationship Type="http://schemas.openxmlformats.org/officeDocument/2006/relationships/slide" Target="/ppt/slides/slide7.xml" Id="R265893b037d74f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e5c0004dfb48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3eee74ed1425d" /><Relationship Type="http://schemas.openxmlformats.org/officeDocument/2006/relationships/theme" Target="/ppt/slideMasters/theme/theme1.xml" Id="Rff89768b75d846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d3eee74ed142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f93255c2441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ff0b2fff342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7212c902b4a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ca44ef8754f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4d8b5fa374a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18ed9d23a47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ee899a6a342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SENTRUMBYGG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SENTRUMBYGG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7 199 551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141 867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2 050 696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3 464 959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OLE JAKOB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ØKSNEVAD JAN LIVAR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49 58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983 552 382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SENTRUMBYGG AS</a:t>
            </a:r>
          </a:p>
        </p:txBody>
      </p:sp>
    </p:spTree>
  </p:cSld>
  <p:clrMapOvr>
    <a:masterClrMapping xmlns:a="http://schemas.openxmlformats.org/drawingml/2006/main"/>
  </p:clrMapOvr>
</p:sld>
</file>