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52e6aed66447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1a13352aae44b9"/>
  </p:sldMasterIdLst>
  <p:sldIdLst>
    <p:sldId xmlns:r="http://schemas.openxmlformats.org/officeDocument/2006/relationships" id="256" r:id="Rf50c9aea40f443f5"/>
    <p:sldId xmlns:r="http://schemas.openxmlformats.org/officeDocument/2006/relationships" id="257" r:id="R541493dc1308425a"/>
    <p:sldId xmlns:r="http://schemas.openxmlformats.org/officeDocument/2006/relationships" id="258" r:id="R4a196623c5e94426"/>
    <p:sldId xmlns:r="http://schemas.openxmlformats.org/officeDocument/2006/relationships" id="259" r:id="Red4ce40ba2814c7c"/>
    <p:sldId xmlns:r="http://schemas.openxmlformats.org/officeDocument/2006/relationships" id="260" r:id="R61de076d10894ccd"/>
    <p:sldId xmlns:r="http://schemas.openxmlformats.org/officeDocument/2006/relationships" id="261" r:id="Rba78fc594f1f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a13352aae44b9" /><Relationship Type="http://schemas.openxmlformats.org/officeDocument/2006/relationships/slide" Target="/ppt/slides/slide1.xml" Id="Rf50c9aea40f443f5" /><Relationship Type="http://schemas.openxmlformats.org/officeDocument/2006/relationships/slide" Target="/ppt/slides/slide2.xml" Id="R541493dc1308425a" /><Relationship Type="http://schemas.openxmlformats.org/officeDocument/2006/relationships/slide" Target="/ppt/slides/slide3.xml" Id="R4a196623c5e94426" /><Relationship Type="http://schemas.openxmlformats.org/officeDocument/2006/relationships/slide" Target="/ppt/slides/slide4.xml" Id="Red4ce40ba2814c7c" /><Relationship Type="http://schemas.openxmlformats.org/officeDocument/2006/relationships/slide" Target="/ppt/slides/slide5.xml" Id="R61de076d10894ccd" /><Relationship Type="http://schemas.openxmlformats.org/officeDocument/2006/relationships/slide" Target="/ppt/slides/slide6.xml" Id="Rba78fc594f1f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2c7e265964f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51675315b41b4" /><Relationship Type="http://schemas.openxmlformats.org/officeDocument/2006/relationships/theme" Target="/ppt/slideMasters/theme/theme1.xml" Id="Rd3b2a2e86cb747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951675315b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d05692522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00ac6538249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e2db06b3045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7a199683b43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ae6278a8a47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c26a198647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SENTRUMBYGG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SENTRUMBYGG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LIVAR ØKSNEVAD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JAKOB NODLAND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983 552 382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SENTRUMBYGG AS</a:t>
            </a:r>
          </a:p>
        </p:txBody>
      </p:sp>
    </p:spTree>
  </p:cSld>
  <p:clrMapOvr>
    <a:masterClrMapping xmlns:a="http://schemas.openxmlformats.org/drawingml/2006/main"/>
  </p:clrMapOvr>
</p:sld>
</file>