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9ea6b5e2ce44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fb5d5c05e4d46"/>
  </p:sldMasterIdLst>
  <p:sldIdLst>
    <p:sldId xmlns:r="http://schemas.openxmlformats.org/officeDocument/2006/relationships" id="256" r:id="Rcdebbe45c3b04082"/>
    <p:sldId xmlns:r="http://schemas.openxmlformats.org/officeDocument/2006/relationships" id="257" r:id="R57b9485d504f4a20"/>
    <p:sldId xmlns:r="http://schemas.openxmlformats.org/officeDocument/2006/relationships" id="258" r:id="Red762cbab4834c5c"/>
    <p:sldId xmlns:r="http://schemas.openxmlformats.org/officeDocument/2006/relationships" id="259" r:id="R433472b80b8049e1"/>
    <p:sldId xmlns:r="http://schemas.openxmlformats.org/officeDocument/2006/relationships" id="260" r:id="R2ef6d182adb1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fb5d5c05e4d46" /><Relationship Type="http://schemas.openxmlformats.org/officeDocument/2006/relationships/slide" Target="/ppt/slides/slide1.xml" Id="Rcdebbe45c3b04082" /><Relationship Type="http://schemas.openxmlformats.org/officeDocument/2006/relationships/slide" Target="/ppt/slides/slide2.xml" Id="R57b9485d504f4a20" /><Relationship Type="http://schemas.openxmlformats.org/officeDocument/2006/relationships/slide" Target="/ppt/slides/slide3.xml" Id="Red762cbab4834c5c" /><Relationship Type="http://schemas.openxmlformats.org/officeDocument/2006/relationships/slide" Target="/ppt/slides/slide4.xml" Id="R433472b80b8049e1" /><Relationship Type="http://schemas.openxmlformats.org/officeDocument/2006/relationships/slide" Target="/ppt/slides/slide5.xml" Id="R2ef6d182adb1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f9042731241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973394bb7455e" /><Relationship Type="http://schemas.openxmlformats.org/officeDocument/2006/relationships/theme" Target="/ppt/slideMasters/theme/theme1.xml" Id="R5c0730cc894c49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973394bb745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b5b98f870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dde1186bf45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7d23585f746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b95ace79f4d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f02fed81e41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EUROCONSTRUCTION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EUROCONSTRUCTION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983 551 750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EUROCONSTRUCTION AS</a:t>
            </a:r>
          </a:p>
        </p:txBody>
      </p:sp>
    </p:spTree>
  </p:cSld>
  <p:clrMapOvr>
    <a:masterClrMapping xmlns:a="http://schemas.openxmlformats.org/drawingml/2006/main"/>
  </p:clrMapOvr>
</p:sld>
</file>