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f0a31321645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ef5d257d364d70"/>
  </p:sldMasterIdLst>
  <p:sldIdLst>
    <p:sldId xmlns:r="http://schemas.openxmlformats.org/officeDocument/2006/relationships" id="256" r:id="Rd8a39db35807439c"/>
    <p:sldId xmlns:r="http://schemas.openxmlformats.org/officeDocument/2006/relationships" id="257" r:id="Rf131aa8c0bff4389"/>
    <p:sldId xmlns:r="http://schemas.openxmlformats.org/officeDocument/2006/relationships" id="258" r:id="R22b1a06f8e3446ad"/>
    <p:sldId xmlns:r="http://schemas.openxmlformats.org/officeDocument/2006/relationships" id="259" r:id="R507ec4f4b3444664"/>
    <p:sldId xmlns:r="http://schemas.openxmlformats.org/officeDocument/2006/relationships" id="260" r:id="R0563baf0f9794d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f5d257d364d70" /><Relationship Type="http://schemas.openxmlformats.org/officeDocument/2006/relationships/slide" Target="/ppt/slides/slide1.xml" Id="Rd8a39db35807439c" /><Relationship Type="http://schemas.openxmlformats.org/officeDocument/2006/relationships/slide" Target="/ppt/slides/slide2.xml" Id="Rf131aa8c0bff4389" /><Relationship Type="http://schemas.openxmlformats.org/officeDocument/2006/relationships/slide" Target="/ppt/slides/slide3.xml" Id="R22b1a06f8e3446ad" /><Relationship Type="http://schemas.openxmlformats.org/officeDocument/2006/relationships/slide" Target="/ppt/slides/slide4.xml" Id="R507ec4f4b3444664" /><Relationship Type="http://schemas.openxmlformats.org/officeDocument/2006/relationships/slide" Target="/ppt/slides/slide5.xml" Id="R0563baf0f9794d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15e310457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ab4d6b2e0420a" /><Relationship Type="http://schemas.openxmlformats.org/officeDocument/2006/relationships/theme" Target="/ppt/slideMasters/theme/theme1.xml" Id="Raa1531a4af2e4e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ab4d6b2e0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e950d649d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711bfbdbc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a057f54d34c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bd618e52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a184e8fd1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KVALØYFJORD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KVALØYFJORD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KVALØYFJORD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KVALØYFJORD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KVALØYFJORD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KVALØYFJORD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983 551 432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KVALØYFJORD II AS</a:t>
            </a:r>
          </a:p>
        </p:txBody>
      </p:sp>
    </p:spTree>
  </p:cSld>
  <p:clrMapOvr>
    <a:masterClrMapping xmlns:a="http://schemas.openxmlformats.org/drawingml/2006/main"/>
  </p:clrMapOvr>
</p:sld>
</file>