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19dc47537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bd305f07e44c8"/>
  </p:sldMasterIdLst>
  <p:sldIdLst>
    <p:sldId xmlns:r="http://schemas.openxmlformats.org/officeDocument/2006/relationships" id="256" r:id="R1d14a25dc80b49bd"/>
    <p:sldId xmlns:r="http://schemas.openxmlformats.org/officeDocument/2006/relationships" id="257" r:id="R05f74b2cd0cf48c0"/>
    <p:sldId xmlns:r="http://schemas.openxmlformats.org/officeDocument/2006/relationships" id="258" r:id="R79a81ecaee2b47e5"/>
    <p:sldId xmlns:r="http://schemas.openxmlformats.org/officeDocument/2006/relationships" id="259" r:id="Re05e53cf0aab4624"/>
    <p:sldId xmlns:r="http://schemas.openxmlformats.org/officeDocument/2006/relationships" id="260" r:id="R08f08e4be7294e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bd305f07e44c8" /><Relationship Type="http://schemas.openxmlformats.org/officeDocument/2006/relationships/slide" Target="/ppt/slides/slide1.xml" Id="R1d14a25dc80b49bd" /><Relationship Type="http://schemas.openxmlformats.org/officeDocument/2006/relationships/slide" Target="/ppt/slides/slide2.xml" Id="R05f74b2cd0cf48c0" /><Relationship Type="http://schemas.openxmlformats.org/officeDocument/2006/relationships/slide" Target="/ppt/slides/slide3.xml" Id="R79a81ecaee2b47e5" /><Relationship Type="http://schemas.openxmlformats.org/officeDocument/2006/relationships/slide" Target="/ppt/slides/slide4.xml" Id="Re05e53cf0aab4624" /><Relationship Type="http://schemas.openxmlformats.org/officeDocument/2006/relationships/slide" Target="/ppt/slides/slide5.xml" Id="R08f08e4be7294e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f3fb76e0b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198e0a37948e7" /><Relationship Type="http://schemas.openxmlformats.org/officeDocument/2006/relationships/theme" Target="/ppt/slideMasters/theme/theme1.xml" Id="R2d44d8c55212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198e0a37948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c9815c461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9cd230b0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5f6907706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4de67aa39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b6aac99b945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DNB NOR NÆRINGSMEGLING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NOR NÆRINGSMEGLING MIDT-NORGE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983 550 878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