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8958c3900846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c3f550340b4d0c"/>
  </p:sldMasterIdLst>
  <p:sldIdLst>
    <p:sldId xmlns:r="http://schemas.openxmlformats.org/officeDocument/2006/relationships" id="256" r:id="R41c702d1f30142da"/>
    <p:sldId xmlns:r="http://schemas.openxmlformats.org/officeDocument/2006/relationships" id="257" r:id="Raa5680c405bc4be7"/>
    <p:sldId xmlns:r="http://schemas.openxmlformats.org/officeDocument/2006/relationships" id="258" r:id="Rb7d5023b61d748f3"/>
    <p:sldId xmlns:r="http://schemas.openxmlformats.org/officeDocument/2006/relationships" id="259" r:id="R287b48da081c414a"/>
    <p:sldId xmlns:r="http://schemas.openxmlformats.org/officeDocument/2006/relationships" id="260" r:id="Rd1618e48bfb245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3f550340b4d0c" /><Relationship Type="http://schemas.openxmlformats.org/officeDocument/2006/relationships/slide" Target="/ppt/slides/slide1.xml" Id="R41c702d1f30142da" /><Relationship Type="http://schemas.openxmlformats.org/officeDocument/2006/relationships/slide" Target="/ppt/slides/slide2.xml" Id="Raa5680c405bc4be7" /><Relationship Type="http://schemas.openxmlformats.org/officeDocument/2006/relationships/slide" Target="/ppt/slides/slide3.xml" Id="Rb7d5023b61d748f3" /><Relationship Type="http://schemas.openxmlformats.org/officeDocument/2006/relationships/slide" Target="/ppt/slides/slide4.xml" Id="R287b48da081c414a" /><Relationship Type="http://schemas.openxmlformats.org/officeDocument/2006/relationships/slide" Target="/ppt/slides/slide5.xml" Id="Rd1618e48bfb245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7c242784c48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77d9b3b90496d" /><Relationship Type="http://schemas.openxmlformats.org/officeDocument/2006/relationships/theme" Target="/ppt/slideMasters/theme/theme1.xml" Id="R728474ac852b4b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e77d9b3b9049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1237c0a8047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34f23b023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5914de79a4b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05c5d399742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4e9caa2d249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KOLSING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KOLSING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KOLSING SERVICESENTER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KOLSING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KOLSING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KOLSING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983 550 819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KOLSING SERVICESENTER AS</a:t>
            </a:r>
          </a:p>
        </p:txBody>
      </p:sp>
    </p:spTree>
  </p:cSld>
  <p:clrMapOvr>
    <a:masterClrMapping xmlns:a="http://schemas.openxmlformats.org/drawingml/2006/main"/>
  </p:clrMapOvr>
</p:sld>
</file>