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f79147dd3f4d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8135f3c5834906"/>
  </p:sldMasterIdLst>
  <p:sldIdLst>
    <p:sldId xmlns:r="http://schemas.openxmlformats.org/officeDocument/2006/relationships" id="256" r:id="R29df1cbcc9b2497b"/>
    <p:sldId xmlns:r="http://schemas.openxmlformats.org/officeDocument/2006/relationships" id="257" r:id="R9ec5ccf06c124e17"/>
    <p:sldId xmlns:r="http://schemas.openxmlformats.org/officeDocument/2006/relationships" id="258" r:id="Rd1a5ded5ae564557"/>
    <p:sldId xmlns:r="http://schemas.openxmlformats.org/officeDocument/2006/relationships" id="259" r:id="R2ecc314495244a56"/>
    <p:sldId xmlns:r="http://schemas.openxmlformats.org/officeDocument/2006/relationships" id="260" r:id="R7ec32fd5113943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8135f3c5834906" /><Relationship Type="http://schemas.openxmlformats.org/officeDocument/2006/relationships/slide" Target="/ppt/slides/slide1.xml" Id="R29df1cbcc9b2497b" /><Relationship Type="http://schemas.openxmlformats.org/officeDocument/2006/relationships/slide" Target="/ppt/slides/slide2.xml" Id="R9ec5ccf06c124e17" /><Relationship Type="http://schemas.openxmlformats.org/officeDocument/2006/relationships/slide" Target="/ppt/slides/slide3.xml" Id="Rd1a5ded5ae564557" /><Relationship Type="http://schemas.openxmlformats.org/officeDocument/2006/relationships/slide" Target="/ppt/slides/slide4.xml" Id="R2ecc314495244a56" /><Relationship Type="http://schemas.openxmlformats.org/officeDocument/2006/relationships/slide" Target="/ppt/slides/slide5.xml" Id="R7ec32fd5113943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148d331cb048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6aaf39f1084a6f" /><Relationship Type="http://schemas.openxmlformats.org/officeDocument/2006/relationships/theme" Target="/ppt/slideMasters/theme/theme1.xml" Id="Rdaeefe3fe1824e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6aaf39f1084a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d8e9de26b44e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a504a1a0b4c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a8f076b97e48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4f9ea8f2549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39318776b41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ALFREDS BISTRO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ALFREDS BISTRO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ALFREDS BISTRO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ALFREDS BISTRO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ALFREDS BISTRO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ALFREDS BISTRO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983 550 592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ALFREDS BISTRO AS</a:t>
            </a:r>
          </a:p>
        </p:txBody>
      </p:sp>
    </p:spTree>
  </p:cSld>
  <p:clrMapOvr>
    <a:masterClrMapping xmlns:a="http://schemas.openxmlformats.org/drawingml/2006/main"/>
  </p:clrMapOvr>
</p:sld>
</file>