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23ea42c06b48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01b6e167e949d8"/>
  </p:sldMasterIdLst>
  <p:sldIdLst>
    <p:sldId xmlns:r="http://schemas.openxmlformats.org/officeDocument/2006/relationships" id="256" r:id="R6633286beb5740d8"/>
    <p:sldId xmlns:r="http://schemas.openxmlformats.org/officeDocument/2006/relationships" id="257" r:id="Rd71987d9d1414216"/>
    <p:sldId xmlns:r="http://schemas.openxmlformats.org/officeDocument/2006/relationships" id="258" r:id="R848a250fd45142b0"/>
    <p:sldId xmlns:r="http://schemas.openxmlformats.org/officeDocument/2006/relationships" id="259" r:id="R8f14b55e5856491b"/>
    <p:sldId xmlns:r="http://schemas.openxmlformats.org/officeDocument/2006/relationships" id="260" r:id="R1c437a54bb1940a3"/>
    <p:sldId xmlns:r="http://schemas.openxmlformats.org/officeDocument/2006/relationships" id="261" r:id="R21a024adea3c41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01b6e167e949d8" /><Relationship Type="http://schemas.openxmlformats.org/officeDocument/2006/relationships/slide" Target="/ppt/slides/slide1.xml" Id="R6633286beb5740d8" /><Relationship Type="http://schemas.openxmlformats.org/officeDocument/2006/relationships/slide" Target="/ppt/slides/slide2.xml" Id="Rd71987d9d1414216" /><Relationship Type="http://schemas.openxmlformats.org/officeDocument/2006/relationships/slide" Target="/ppt/slides/slide3.xml" Id="R848a250fd45142b0" /><Relationship Type="http://schemas.openxmlformats.org/officeDocument/2006/relationships/slide" Target="/ppt/slides/slide4.xml" Id="R8f14b55e5856491b" /><Relationship Type="http://schemas.openxmlformats.org/officeDocument/2006/relationships/slide" Target="/ppt/slides/slide5.xml" Id="R1c437a54bb1940a3" /><Relationship Type="http://schemas.openxmlformats.org/officeDocument/2006/relationships/slide" Target="/ppt/slides/slide6.xml" Id="R21a024adea3c41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5144f6096c42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97dd7a80541d5" /><Relationship Type="http://schemas.openxmlformats.org/officeDocument/2006/relationships/theme" Target="/ppt/slideMasters/theme/theme1.xml" Id="R07ea22e0fa934b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197dd7a80541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88acc9d0547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a4cdfea2447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63e34057c4a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6c4491d5641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1ce36e52b4a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e85ce77b144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 RYFYLKE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RYFYLKE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 RYFYLKE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RYFYLKE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RYFYLKE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RYFYLKE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27 548 456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5 147 353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4 112 238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1 178 472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12 941 065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RYFYLKE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Taugården, Ryfylkevegen 1982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4120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74 07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mail@revisjonryfylke.no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www.revisjonryfylke.no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983 549 896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RYFYLKE AS</a:t>
            </a:r>
          </a:p>
        </p:txBody>
      </p:sp>
    </p:spTree>
  </p:cSld>
  <p:clrMapOvr>
    <a:masterClrMapping xmlns:a="http://schemas.openxmlformats.org/drawingml/2006/main"/>
  </p:clrMapOvr>
</p:sld>
</file>