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0c1f9de0b944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3af1865ab042b4"/>
  </p:sldMasterIdLst>
  <p:sldIdLst>
    <p:sldId xmlns:r="http://schemas.openxmlformats.org/officeDocument/2006/relationships" id="256" r:id="R1314ac20afdf4b78"/>
    <p:sldId xmlns:r="http://schemas.openxmlformats.org/officeDocument/2006/relationships" id="257" r:id="R280e084c84d4402a"/>
    <p:sldId xmlns:r="http://schemas.openxmlformats.org/officeDocument/2006/relationships" id="258" r:id="Re9d0f1d460b842d6"/>
    <p:sldId xmlns:r="http://schemas.openxmlformats.org/officeDocument/2006/relationships" id="259" r:id="Rb276551d86b742fe"/>
    <p:sldId xmlns:r="http://schemas.openxmlformats.org/officeDocument/2006/relationships" id="260" r:id="Ra0a6e680d4df497a"/>
    <p:sldId xmlns:r="http://schemas.openxmlformats.org/officeDocument/2006/relationships" id="261" r:id="R23967b12459f4fc4"/>
    <p:sldId xmlns:r="http://schemas.openxmlformats.org/officeDocument/2006/relationships" id="262" r:id="Rc62d5e3ee61a4f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af1865ab042b4" /><Relationship Type="http://schemas.openxmlformats.org/officeDocument/2006/relationships/slide" Target="/ppt/slides/slide1.xml" Id="R1314ac20afdf4b78" /><Relationship Type="http://schemas.openxmlformats.org/officeDocument/2006/relationships/slide" Target="/ppt/slides/slide2.xml" Id="R280e084c84d4402a" /><Relationship Type="http://schemas.openxmlformats.org/officeDocument/2006/relationships/slide" Target="/ppt/slides/slide3.xml" Id="Re9d0f1d460b842d6" /><Relationship Type="http://schemas.openxmlformats.org/officeDocument/2006/relationships/slide" Target="/ppt/slides/slide4.xml" Id="Rb276551d86b742fe" /><Relationship Type="http://schemas.openxmlformats.org/officeDocument/2006/relationships/slide" Target="/ppt/slides/slide5.xml" Id="Ra0a6e680d4df497a" /><Relationship Type="http://schemas.openxmlformats.org/officeDocument/2006/relationships/slide" Target="/ppt/slides/slide6.xml" Id="R23967b12459f4fc4" /><Relationship Type="http://schemas.openxmlformats.org/officeDocument/2006/relationships/slide" Target="/ppt/slides/slide7.xml" Id="Rc62d5e3ee61a4f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7001c5ba1148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b693b199546c2" /><Relationship Type="http://schemas.openxmlformats.org/officeDocument/2006/relationships/theme" Target="/ppt/slideMasters/theme/theme1.xml" Id="R47d09af2aa6d48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2b693b199546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756c481024f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73fff7c4b49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5a676c40542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c32ebef894a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a6c85b95540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fc928aadd45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c94916b2c41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BJØLSETGRENDA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BJØLSETGRENDA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BJØLSETGRENDA EIENDOM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BJØLSETGRENDA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BJØLSETGRENDA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BJØLSETGRENDA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155 148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307 723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652 981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BJØLSETGRENDA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BJØLSETH HANS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BJØLSETGRENDA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Bjølsetgrenda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2411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hgf@sogf.no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983 549 578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BJØLSETGRENDA EIENDOM AS</a:t>
            </a:r>
          </a:p>
        </p:txBody>
      </p:sp>
    </p:spTree>
  </p:cSld>
  <p:clrMapOvr>
    <a:masterClrMapping xmlns:a="http://schemas.openxmlformats.org/drawingml/2006/main"/>
  </p:clrMapOvr>
</p:sld>
</file>