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b1d3cd0d134c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c5fd481d9144b9"/>
  </p:sldMasterIdLst>
  <p:sldIdLst>
    <p:sldId xmlns:r="http://schemas.openxmlformats.org/officeDocument/2006/relationships" id="256" r:id="R72d307b846d84b46"/>
    <p:sldId xmlns:r="http://schemas.openxmlformats.org/officeDocument/2006/relationships" id="257" r:id="R7c2e48b8ad904d93"/>
    <p:sldId xmlns:r="http://schemas.openxmlformats.org/officeDocument/2006/relationships" id="258" r:id="Rdf2beaa57e544e1a"/>
    <p:sldId xmlns:r="http://schemas.openxmlformats.org/officeDocument/2006/relationships" id="259" r:id="Rbd21aedeae5845d9"/>
    <p:sldId xmlns:r="http://schemas.openxmlformats.org/officeDocument/2006/relationships" id="260" r:id="R8e5276ed80ca4cb2"/>
    <p:sldId xmlns:r="http://schemas.openxmlformats.org/officeDocument/2006/relationships" id="261" r:id="R80f8822fdbb84497"/>
    <p:sldId xmlns:r="http://schemas.openxmlformats.org/officeDocument/2006/relationships" id="262" r:id="Rf66fa6ece4d3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5fd481d9144b9" /><Relationship Type="http://schemas.openxmlformats.org/officeDocument/2006/relationships/slide" Target="/ppt/slides/slide1.xml" Id="R72d307b846d84b46" /><Relationship Type="http://schemas.openxmlformats.org/officeDocument/2006/relationships/slide" Target="/ppt/slides/slide2.xml" Id="R7c2e48b8ad904d93" /><Relationship Type="http://schemas.openxmlformats.org/officeDocument/2006/relationships/slide" Target="/ppt/slides/slide3.xml" Id="Rdf2beaa57e544e1a" /><Relationship Type="http://schemas.openxmlformats.org/officeDocument/2006/relationships/slide" Target="/ppt/slides/slide4.xml" Id="Rbd21aedeae5845d9" /><Relationship Type="http://schemas.openxmlformats.org/officeDocument/2006/relationships/slide" Target="/ppt/slides/slide5.xml" Id="R8e5276ed80ca4cb2" /><Relationship Type="http://schemas.openxmlformats.org/officeDocument/2006/relationships/slide" Target="/ppt/slides/slide6.xml" Id="R80f8822fdbb84497" /><Relationship Type="http://schemas.openxmlformats.org/officeDocument/2006/relationships/slide" Target="/ppt/slides/slide7.xml" Id="Rf66fa6ece4d3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4d97926c34d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85f2a852c41cd" /><Relationship Type="http://schemas.openxmlformats.org/officeDocument/2006/relationships/theme" Target="/ppt/slideMasters/theme/theme1.xml" Id="R84f46417ba7e44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85f2a852c41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3f490781449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d8618ef1841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f79bf5467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cfdeed60b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d942139ed48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93918f3b04d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482e862b741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FORSIKRINGSMEGLING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FORSIKRINGSMEGLING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FORSIKRINGSMEGLING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FORSIKRINGSMEGLING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FORSIKRINGSMEGLING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FORSIKRINGSMEGLING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1 286 507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272 322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453 995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FORSIKRINGSMEGLING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 STEPHEN C BURNSIDE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FORSIKRINGSMEGLING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983 549 489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FORSIKRINGSMEGLING AS</a:t>
            </a:r>
          </a:p>
        </p:txBody>
      </p:sp>
    </p:spTree>
  </p:cSld>
  <p:clrMapOvr>
    <a:masterClrMapping xmlns:a="http://schemas.openxmlformats.org/drawingml/2006/main"/>
  </p:clrMapOvr>
</p:sld>
</file>