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67ccfd5ef53464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0622a8e5b7f4257"/>
  </p:sldMasterIdLst>
  <p:sldIdLst>
    <p:sldId xmlns:r="http://schemas.openxmlformats.org/officeDocument/2006/relationships" id="256" r:id="R84bb11475a534ac1"/>
    <p:sldId xmlns:r="http://schemas.openxmlformats.org/officeDocument/2006/relationships" id="257" r:id="Rc2dccce14b1a4e1d"/>
    <p:sldId xmlns:r="http://schemas.openxmlformats.org/officeDocument/2006/relationships" id="258" r:id="R5417897494164f8f"/>
    <p:sldId xmlns:r="http://schemas.openxmlformats.org/officeDocument/2006/relationships" id="259" r:id="R2fd60577f9a1432a"/>
    <p:sldId xmlns:r="http://schemas.openxmlformats.org/officeDocument/2006/relationships" id="260" r:id="Rf0dc2f0603e245bb"/>
    <p:sldId xmlns:r="http://schemas.openxmlformats.org/officeDocument/2006/relationships" id="261" r:id="R7b96c5b2c16c4ad9"/>
    <p:sldId xmlns:r="http://schemas.openxmlformats.org/officeDocument/2006/relationships" id="262" r:id="R3b80d32893ad449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0622a8e5b7f4257" /><Relationship Type="http://schemas.openxmlformats.org/officeDocument/2006/relationships/slide" Target="/ppt/slides/slide1.xml" Id="R84bb11475a534ac1" /><Relationship Type="http://schemas.openxmlformats.org/officeDocument/2006/relationships/slide" Target="/ppt/slides/slide2.xml" Id="Rc2dccce14b1a4e1d" /><Relationship Type="http://schemas.openxmlformats.org/officeDocument/2006/relationships/slide" Target="/ppt/slides/slide3.xml" Id="R5417897494164f8f" /><Relationship Type="http://schemas.openxmlformats.org/officeDocument/2006/relationships/slide" Target="/ppt/slides/slide4.xml" Id="R2fd60577f9a1432a" /><Relationship Type="http://schemas.openxmlformats.org/officeDocument/2006/relationships/slide" Target="/ppt/slides/slide5.xml" Id="Rf0dc2f0603e245bb" /><Relationship Type="http://schemas.openxmlformats.org/officeDocument/2006/relationships/slide" Target="/ppt/slides/slide6.xml" Id="R7b96c5b2c16c4ad9" /><Relationship Type="http://schemas.openxmlformats.org/officeDocument/2006/relationships/slide" Target="/ppt/slides/slide7.xml" Id="R3b80d32893ad449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eaded62b90541b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937a2b3c134414" /><Relationship Type="http://schemas.openxmlformats.org/officeDocument/2006/relationships/theme" Target="/ppt/slideMasters/theme/theme1.xml" Id="R05a26d5229de432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6937a2b3c13441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e635d374154e9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4a827e71ec48f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29c8fcbf13436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cdd69a118f461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4fa1429e904a4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dee25394614d8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e8662b960d434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BYGG TEAM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TEAM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BYGG TEAM AS ble etablert [år] og holder til i Gol.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TEAM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TEAM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TEAM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51 786 646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3 877 968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2 226 542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8 155 739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34 191 200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TEAM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BUKSEGARDEN HOLDING AS  –  51,0 %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RESE PER-EGIL  –  49,0 %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TEAM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Sentrumsvegen 24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3550 Gol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32 07 44 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983 547 486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TEAM AS</a:t>
            </a:r>
          </a:p>
        </p:txBody>
      </p:sp>
    </p:spTree>
  </p:cSld>
  <p:clrMapOvr>
    <a:masterClrMapping xmlns:a="http://schemas.openxmlformats.org/drawingml/2006/main"/>
  </p:clrMapOvr>
</p:sld>
</file>