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1b8e5d1ea4d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69ef2e629c4cc1"/>
  </p:sldMasterIdLst>
  <p:sldIdLst>
    <p:sldId xmlns:r="http://schemas.openxmlformats.org/officeDocument/2006/relationships" id="256" r:id="Rb9f03727987c4fd6"/>
    <p:sldId xmlns:r="http://schemas.openxmlformats.org/officeDocument/2006/relationships" id="257" r:id="R1a9b65dd581a4f8f"/>
    <p:sldId xmlns:r="http://schemas.openxmlformats.org/officeDocument/2006/relationships" id="258" r:id="Ra1180666dac44d16"/>
    <p:sldId xmlns:r="http://schemas.openxmlformats.org/officeDocument/2006/relationships" id="259" r:id="Rd7e8b36914694a26"/>
    <p:sldId xmlns:r="http://schemas.openxmlformats.org/officeDocument/2006/relationships" id="260" r:id="R566b83fe80c74b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9ef2e629c4cc1" /><Relationship Type="http://schemas.openxmlformats.org/officeDocument/2006/relationships/slide" Target="/ppt/slides/slide1.xml" Id="Rb9f03727987c4fd6" /><Relationship Type="http://schemas.openxmlformats.org/officeDocument/2006/relationships/slide" Target="/ppt/slides/slide2.xml" Id="R1a9b65dd581a4f8f" /><Relationship Type="http://schemas.openxmlformats.org/officeDocument/2006/relationships/slide" Target="/ppt/slides/slide3.xml" Id="Ra1180666dac44d16" /><Relationship Type="http://schemas.openxmlformats.org/officeDocument/2006/relationships/slide" Target="/ppt/slides/slide4.xml" Id="Rd7e8b36914694a26" /><Relationship Type="http://schemas.openxmlformats.org/officeDocument/2006/relationships/slide" Target="/ppt/slides/slide5.xml" Id="R566b83fe80c74b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318836c9f4e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2596daad049c3" /><Relationship Type="http://schemas.openxmlformats.org/officeDocument/2006/relationships/theme" Target="/ppt/slideMasters/theme/theme1.xml" Id="Ra2e15224cbdd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72596daad049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037580cbf4e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6ff5ea59d46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12fce023d42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437afde724e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8b69c8e9443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983 545 572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KONTOR AS</a:t>
            </a:r>
          </a:p>
        </p:txBody>
      </p:sp>
    </p:spTree>
  </p:cSld>
  <p:clrMapOvr>
    <a:masterClrMapping xmlns:a="http://schemas.openxmlformats.org/drawingml/2006/main"/>
  </p:clrMapOvr>
</p:sld>
</file>