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f8642baab7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87c7ba6784e8c"/>
  </p:sldMasterIdLst>
  <p:sldIdLst>
    <p:sldId xmlns:r="http://schemas.openxmlformats.org/officeDocument/2006/relationships" id="256" r:id="Rb75b088e7e414564"/>
    <p:sldId xmlns:r="http://schemas.openxmlformats.org/officeDocument/2006/relationships" id="257" r:id="Ra64b28c8e9c6409b"/>
    <p:sldId xmlns:r="http://schemas.openxmlformats.org/officeDocument/2006/relationships" id="258" r:id="R77b71bebc86b4a8a"/>
    <p:sldId xmlns:r="http://schemas.openxmlformats.org/officeDocument/2006/relationships" id="259" r:id="Raf81a10835b5448c"/>
    <p:sldId xmlns:r="http://schemas.openxmlformats.org/officeDocument/2006/relationships" id="260" r:id="Rd8095cc8a401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87c7ba6784e8c" /><Relationship Type="http://schemas.openxmlformats.org/officeDocument/2006/relationships/slide" Target="/ppt/slides/slide1.xml" Id="Rb75b088e7e414564" /><Relationship Type="http://schemas.openxmlformats.org/officeDocument/2006/relationships/slide" Target="/ppt/slides/slide2.xml" Id="Ra64b28c8e9c6409b" /><Relationship Type="http://schemas.openxmlformats.org/officeDocument/2006/relationships/slide" Target="/ppt/slides/slide3.xml" Id="R77b71bebc86b4a8a" /><Relationship Type="http://schemas.openxmlformats.org/officeDocument/2006/relationships/slide" Target="/ppt/slides/slide4.xml" Id="Raf81a10835b5448c" /><Relationship Type="http://schemas.openxmlformats.org/officeDocument/2006/relationships/slide" Target="/ppt/slides/slide5.xml" Id="Rd8095cc8a401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47362c4eff40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ab680a19b4afb" /><Relationship Type="http://schemas.openxmlformats.org/officeDocument/2006/relationships/theme" Target="/ppt/slideMasters/theme/theme1.xml" Id="Re0fff6ff4dc941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1ab680a19b4a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d228b43084e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ea69db961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629ac359343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9c7ccb88742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15010d3ea49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