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b51878a12b4f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1e782e4afd489c"/>
  </p:sldMasterIdLst>
  <p:sldIdLst>
    <p:sldId xmlns:r="http://schemas.openxmlformats.org/officeDocument/2006/relationships" id="256" r:id="R8f3fbf3ebae044d7"/>
    <p:sldId xmlns:r="http://schemas.openxmlformats.org/officeDocument/2006/relationships" id="257" r:id="R23376424bd294055"/>
    <p:sldId xmlns:r="http://schemas.openxmlformats.org/officeDocument/2006/relationships" id="258" r:id="Rd306fc39dbb64bf7"/>
    <p:sldId xmlns:r="http://schemas.openxmlformats.org/officeDocument/2006/relationships" id="259" r:id="R42146ab9908041d3"/>
    <p:sldId xmlns:r="http://schemas.openxmlformats.org/officeDocument/2006/relationships" id="260" r:id="Re20f503c01cc49e5"/>
    <p:sldId xmlns:r="http://schemas.openxmlformats.org/officeDocument/2006/relationships" id="261" r:id="R8782505cb15145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e782e4afd489c" /><Relationship Type="http://schemas.openxmlformats.org/officeDocument/2006/relationships/slide" Target="/ppt/slides/slide1.xml" Id="R8f3fbf3ebae044d7" /><Relationship Type="http://schemas.openxmlformats.org/officeDocument/2006/relationships/slide" Target="/ppt/slides/slide2.xml" Id="R23376424bd294055" /><Relationship Type="http://schemas.openxmlformats.org/officeDocument/2006/relationships/slide" Target="/ppt/slides/slide3.xml" Id="Rd306fc39dbb64bf7" /><Relationship Type="http://schemas.openxmlformats.org/officeDocument/2006/relationships/slide" Target="/ppt/slides/slide4.xml" Id="R42146ab9908041d3" /><Relationship Type="http://schemas.openxmlformats.org/officeDocument/2006/relationships/slide" Target="/ppt/slides/slide5.xml" Id="Re20f503c01cc49e5" /><Relationship Type="http://schemas.openxmlformats.org/officeDocument/2006/relationships/slide" Target="/ppt/slides/slide6.xml" Id="R8782505cb15145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524a68f2c45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67b6ecb4741a6" /><Relationship Type="http://schemas.openxmlformats.org/officeDocument/2006/relationships/theme" Target="/ppt/slideMasters/theme/theme1.xml" Id="Re9c37448823542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167b6ecb4741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1534304f743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51b389a164e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527b2227842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98d4aa4f845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f00b915044b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d4463a1b446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VOLLANE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VOLLANE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ARILD LØVDAL STAURI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Løvdal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66 30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983 537 979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VOLLANE AS</a:t>
            </a:r>
          </a:p>
        </p:txBody>
      </p:sp>
    </p:spTree>
  </p:cSld>
  <p:clrMapOvr>
    <a:masterClrMapping xmlns:a="http://schemas.openxmlformats.org/drawingml/2006/main"/>
  </p:clrMapOvr>
</p:sld>
</file>