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58995a6b1847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5404bc5b494ff3"/>
  </p:sldMasterIdLst>
  <p:sldIdLst>
    <p:sldId xmlns:r="http://schemas.openxmlformats.org/officeDocument/2006/relationships" id="256" r:id="R31c774d9c1cd4fce"/>
    <p:sldId xmlns:r="http://schemas.openxmlformats.org/officeDocument/2006/relationships" id="257" r:id="R087a530b87354bb1"/>
    <p:sldId xmlns:r="http://schemas.openxmlformats.org/officeDocument/2006/relationships" id="258" r:id="Ra9a2d8a3438847f4"/>
    <p:sldId xmlns:r="http://schemas.openxmlformats.org/officeDocument/2006/relationships" id="259" r:id="R254f89c92b4c4534"/>
    <p:sldId xmlns:r="http://schemas.openxmlformats.org/officeDocument/2006/relationships" id="260" r:id="R4169eab0368940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404bc5b494ff3" /><Relationship Type="http://schemas.openxmlformats.org/officeDocument/2006/relationships/slide" Target="/ppt/slides/slide1.xml" Id="R31c774d9c1cd4fce" /><Relationship Type="http://schemas.openxmlformats.org/officeDocument/2006/relationships/slide" Target="/ppt/slides/slide2.xml" Id="R087a530b87354bb1" /><Relationship Type="http://schemas.openxmlformats.org/officeDocument/2006/relationships/slide" Target="/ppt/slides/slide3.xml" Id="Ra9a2d8a3438847f4" /><Relationship Type="http://schemas.openxmlformats.org/officeDocument/2006/relationships/slide" Target="/ppt/slides/slide4.xml" Id="R254f89c92b4c4534" /><Relationship Type="http://schemas.openxmlformats.org/officeDocument/2006/relationships/slide" Target="/ppt/slides/slide5.xml" Id="R4169eab0368940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231e2e76644d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216602f204db8" /><Relationship Type="http://schemas.openxmlformats.org/officeDocument/2006/relationships/theme" Target="/ppt/slideMasters/theme/theme1.xml" Id="Re690ea57a69c4a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d216602f204d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2ecb793d746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cec2127eb46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272773b164e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a1c80cc9947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7cbef45e745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BOTRYGT PRINSEGÅRDEN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BOTRYGT PRINSEGÅRDEN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BOTRYGT PRINSEGÅRDEN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BOTRYGT PRINSEGÅRDEN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BOTRYGT PRINSEGÅRDEN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BOTRYGT PRINSEGÅRDEN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983 536 034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BOTRYGT PRINSEGÅRDEN AS</a:t>
            </a:r>
          </a:p>
        </p:txBody>
      </p:sp>
    </p:spTree>
  </p:cSld>
  <p:clrMapOvr>
    <a:masterClrMapping xmlns:a="http://schemas.openxmlformats.org/drawingml/2006/main"/>
  </p:clrMapOvr>
</p:sld>
</file>