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55ea42c3e44b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0c2599b8e9425e"/>
  </p:sldMasterIdLst>
  <p:sldIdLst>
    <p:sldId xmlns:r="http://schemas.openxmlformats.org/officeDocument/2006/relationships" id="256" r:id="R9d6ac3167ef04a7d"/>
    <p:sldId xmlns:r="http://schemas.openxmlformats.org/officeDocument/2006/relationships" id="257" r:id="R1bc68830ca284ec8"/>
    <p:sldId xmlns:r="http://schemas.openxmlformats.org/officeDocument/2006/relationships" id="258" r:id="R7a856108fcb34035"/>
    <p:sldId xmlns:r="http://schemas.openxmlformats.org/officeDocument/2006/relationships" id="259" r:id="R767c42a7f9d84461"/>
    <p:sldId xmlns:r="http://schemas.openxmlformats.org/officeDocument/2006/relationships" id="260" r:id="R7eea8a33f89747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0c2599b8e9425e" /><Relationship Type="http://schemas.openxmlformats.org/officeDocument/2006/relationships/slide" Target="/ppt/slides/slide1.xml" Id="R9d6ac3167ef04a7d" /><Relationship Type="http://schemas.openxmlformats.org/officeDocument/2006/relationships/slide" Target="/ppt/slides/slide2.xml" Id="R1bc68830ca284ec8" /><Relationship Type="http://schemas.openxmlformats.org/officeDocument/2006/relationships/slide" Target="/ppt/slides/slide3.xml" Id="R7a856108fcb34035" /><Relationship Type="http://schemas.openxmlformats.org/officeDocument/2006/relationships/slide" Target="/ppt/slides/slide4.xml" Id="R767c42a7f9d84461" /><Relationship Type="http://schemas.openxmlformats.org/officeDocument/2006/relationships/slide" Target="/ppt/slides/slide5.xml" Id="R7eea8a33f89747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a877ce67c549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4549b67f24333" /><Relationship Type="http://schemas.openxmlformats.org/officeDocument/2006/relationships/theme" Target="/ppt/slideMasters/theme/theme1.xml" Id="Rb136dd73141247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44549b67f243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7c6ec8cd149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671cb042f4f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7c85aae4544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8867e34804e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19ad4fd0d49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SMÅTJERN NATURBARNEHAGE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