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5a9e8ff5643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d670e68ca45b8"/>
  </p:sldMasterIdLst>
  <p:sldIdLst>
    <p:sldId xmlns:r="http://schemas.openxmlformats.org/officeDocument/2006/relationships" id="256" r:id="Ra6446dab96dc4382"/>
    <p:sldId xmlns:r="http://schemas.openxmlformats.org/officeDocument/2006/relationships" id="257" r:id="Rff6a5967105f4337"/>
    <p:sldId xmlns:r="http://schemas.openxmlformats.org/officeDocument/2006/relationships" id="258" r:id="R4190808f3a5341c5"/>
    <p:sldId xmlns:r="http://schemas.openxmlformats.org/officeDocument/2006/relationships" id="259" r:id="R22468bdd7113441f"/>
    <p:sldId xmlns:r="http://schemas.openxmlformats.org/officeDocument/2006/relationships" id="260" r:id="Rb80feb5078b0448b"/>
    <p:sldId xmlns:r="http://schemas.openxmlformats.org/officeDocument/2006/relationships" id="261" r:id="Rac51aacbc254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d670e68ca45b8" /><Relationship Type="http://schemas.openxmlformats.org/officeDocument/2006/relationships/slide" Target="/ppt/slides/slide1.xml" Id="Ra6446dab96dc4382" /><Relationship Type="http://schemas.openxmlformats.org/officeDocument/2006/relationships/slide" Target="/ppt/slides/slide2.xml" Id="Rff6a5967105f4337" /><Relationship Type="http://schemas.openxmlformats.org/officeDocument/2006/relationships/slide" Target="/ppt/slides/slide3.xml" Id="R4190808f3a5341c5" /><Relationship Type="http://schemas.openxmlformats.org/officeDocument/2006/relationships/slide" Target="/ppt/slides/slide4.xml" Id="R22468bdd7113441f" /><Relationship Type="http://schemas.openxmlformats.org/officeDocument/2006/relationships/slide" Target="/ppt/slides/slide5.xml" Id="Rb80feb5078b0448b" /><Relationship Type="http://schemas.openxmlformats.org/officeDocument/2006/relationships/slide" Target="/ppt/slides/slide6.xml" Id="Rac51aacbc254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9a4be54cf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b682664ad4b2a" /><Relationship Type="http://schemas.openxmlformats.org/officeDocument/2006/relationships/theme" Target="/ppt/slideMasters/theme/theme1.xml" Id="Rc0b83b0faf2b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4b682664ad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4941a66744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058b0aaa1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cda7384bd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d7bb592b449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86e85a162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0e3eb23cb45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