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9ec6b8fe097341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628b94b9b0824188"/>
  </p:sldMasterIdLst>
  <p:sldIdLst>
    <p:sldId xmlns:r="http://schemas.openxmlformats.org/officeDocument/2006/relationships" id="256" r:id="Rb646afc9c773453e"/>
    <p:sldId xmlns:r="http://schemas.openxmlformats.org/officeDocument/2006/relationships" id="257" r:id="Rbc7dd2188a9242b5"/>
    <p:sldId xmlns:r="http://schemas.openxmlformats.org/officeDocument/2006/relationships" id="258" r:id="Rc76224a177dc4f27"/>
    <p:sldId xmlns:r="http://schemas.openxmlformats.org/officeDocument/2006/relationships" id="259" r:id="R8c848df6c99e4f6a"/>
    <p:sldId xmlns:r="http://schemas.openxmlformats.org/officeDocument/2006/relationships" id="260" r:id="R0808a840b3b34151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28b94b9b0824188" /><Relationship Type="http://schemas.openxmlformats.org/officeDocument/2006/relationships/slide" Target="/ppt/slides/slide1.xml" Id="Rb646afc9c773453e" /><Relationship Type="http://schemas.openxmlformats.org/officeDocument/2006/relationships/slide" Target="/ppt/slides/slide2.xml" Id="Rbc7dd2188a9242b5" /><Relationship Type="http://schemas.openxmlformats.org/officeDocument/2006/relationships/slide" Target="/ppt/slides/slide3.xml" Id="Rc76224a177dc4f27" /><Relationship Type="http://schemas.openxmlformats.org/officeDocument/2006/relationships/slide" Target="/ppt/slides/slide4.xml" Id="R8c848df6c99e4f6a" /><Relationship Type="http://schemas.openxmlformats.org/officeDocument/2006/relationships/slide" Target="/ppt/slides/slide5.xml" Id="R0808a840b3b34151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68e4d03331834835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7d0c3bff08a4b9b" /><Relationship Type="http://schemas.openxmlformats.org/officeDocument/2006/relationships/theme" Target="/ppt/slideMasters/theme/theme1.xml" Id="R02d0a693e98449fc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97d0c3bff08a4b9b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a98de41c7014a5b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5907261164e4c57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0506e91368ce46de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62cd090d6e9a401f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71fc7d5236d4234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ACRYSTAL SCANDINAVIA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ACRYSTAL SCANDINAVIA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ACRYSTAL SCANDINAVIA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ACRYSTAL SCANDINAVIA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ACRYSTAL SCANDINAVIA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ACRYSTAL SCANDINAVIA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983 533 345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ACRYSTAL SCANDINAVIA AS</a:t>
            </a:r>
          </a:p>
        </p:txBody>
      </p:sp>
    </p:spTree>
  </p:cSld>
  <p:clrMapOvr>
    <a:masterClrMapping xmlns:a="http://schemas.openxmlformats.org/drawingml/2006/main"/>
  </p:clrMapOvr>
</p:sld>
</file>