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d9032bdd62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8c447fe266431b"/>
  </p:sldMasterIdLst>
  <p:sldIdLst>
    <p:sldId xmlns:r="http://schemas.openxmlformats.org/officeDocument/2006/relationships" id="256" r:id="R3be5ae097ae746a4"/>
    <p:sldId xmlns:r="http://schemas.openxmlformats.org/officeDocument/2006/relationships" id="257" r:id="Rd87edac5127e4d8c"/>
    <p:sldId xmlns:r="http://schemas.openxmlformats.org/officeDocument/2006/relationships" id="258" r:id="Rd34e9c39863e49b8"/>
    <p:sldId xmlns:r="http://schemas.openxmlformats.org/officeDocument/2006/relationships" id="259" r:id="Rd04a591c18144c83"/>
    <p:sldId xmlns:r="http://schemas.openxmlformats.org/officeDocument/2006/relationships" id="260" r:id="R17f92f75a76c4c1a"/>
    <p:sldId xmlns:r="http://schemas.openxmlformats.org/officeDocument/2006/relationships" id="261" r:id="R6a1e32b332f646b6"/>
    <p:sldId xmlns:r="http://schemas.openxmlformats.org/officeDocument/2006/relationships" id="262" r:id="Rccfabcf18f1441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c447fe266431b" /><Relationship Type="http://schemas.openxmlformats.org/officeDocument/2006/relationships/slide" Target="/ppt/slides/slide1.xml" Id="R3be5ae097ae746a4" /><Relationship Type="http://schemas.openxmlformats.org/officeDocument/2006/relationships/slide" Target="/ppt/slides/slide2.xml" Id="Rd87edac5127e4d8c" /><Relationship Type="http://schemas.openxmlformats.org/officeDocument/2006/relationships/slide" Target="/ppt/slides/slide3.xml" Id="Rd34e9c39863e49b8" /><Relationship Type="http://schemas.openxmlformats.org/officeDocument/2006/relationships/slide" Target="/ppt/slides/slide4.xml" Id="Rd04a591c18144c83" /><Relationship Type="http://schemas.openxmlformats.org/officeDocument/2006/relationships/slide" Target="/ppt/slides/slide5.xml" Id="R17f92f75a76c4c1a" /><Relationship Type="http://schemas.openxmlformats.org/officeDocument/2006/relationships/slide" Target="/ppt/slides/slide6.xml" Id="R6a1e32b332f646b6" /><Relationship Type="http://schemas.openxmlformats.org/officeDocument/2006/relationships/slide" Target="/ppt/slides/slide7.xml" Id="Rccfabcf18f1441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ce4a680be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dc6bba194ade" /><Relationship Type="http://schemas.openxmlformats.org/officeDocument/2006/relationships/theme" Target="/ppt/slideMasters/theme/theme1.xml" Id="R14ee930feb5e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adc6bba19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a44dd8c140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2edb1c4048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7d944d3a7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fee3ed0e4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18ed063b7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b8fef8a5b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117f59dbd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HYEN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HYEN REKNESKAP AS ble etablert [år] og holder til i Hyen.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2 603 687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OSMUNDNES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DJUPVIK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6829 Hyen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983 533 191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HYEN REKNESKAP AS</a:t>
            </a:r>
          </a:p>
        </p:txBody>
      </p:sp>
    </p:spTree>
  </p:cSld>
  <p:clrMapOvr>
    <a:masterClrMapping xmlns:a="http://schemas.openxmlformats.org/drawingml/2006/main"/>
  </p:clrMapOvr>
</p:sld>
</file>