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7a585cfe6f4e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959c9bb76f4070"/>
  </p:sldMasterIdLst>
  <p:sldIdLst>
    <p:sldId xmlns:r="http://schemas.openxmlformats.org/officeDocument/2006/relationships" id="256" r:id="R2266e870d22549cf"/>
    <p:sldId xmlns:r="http://schemas.openxmlformats.org/officeDocument/2006/relationships" id="257" r:id="Rfa0e48b8fd36426b"/>
    <p:sldId xmlns:r="http://schemas.openxmlformats.org/officeDocument/2006/relationships" id="258" r:id="Rbdbfa2504e364a2a"/>
    <p:sldId xmlns:r="http://schemas.openxmlformats.org/officeDocument/2006/relationships" id="259" r:id="R9846f4bcdf654a9a"/>
    <p:sldId xmlns:r="http://schemas.openxmlformats.org/officeDocument/2006/relationships" id="260" r:id="R17347883750b4ca6"/>
    <p:sldId xmlns:r="http://schemas.openxmlformats.org/officeDocument/2006/relationships" id="261" r:id="Re9f24451d8734589"/>
    <p:sldId xmlns:r="http://schemas.openxmlformats.org/officeDocument/2006/relationships" id="262" r:id="R6e9b9a5f1dc14c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959c9bb76f4070" /><Relationship Type="http://schemas.openxmlformats.org/officeDocument/2006/relationships/slide" Target="/ppt/slides/slide1.xml" Id="R2266e870d22549cf" /><Relationship Type="http://schemas.openxmlformats.org/officeDocument/2006/relationships/slide" Target="/ppt/slides/slide2.xml" Id="Rfa0e48b8fd36426b" /><Relationship Type="http://schemas.openxmlformats.org/officeDocument/2006/relationships/slide" Target="/ppt/slides/slide3.xml" Id="Rbdbfa2504e364a2a" /><Relationship Type="http://schemas.openxmlformats.org/officeDocument/2006/relationships/slide" Target="/ppt/slides/slide4.xml" Id="R9846f4bcdf654a9a" /><Relationship Type="http://schemas.openxmlformats.org/officeDocument/2006/relationships/slide" Target="/ppt/slides/slide5.xml" Id="R17347883750b4ca6" /><Relationship Type="http://schemas.openxmlformats.org/officeDocument/2006/relationships/slide" Target="/ppt/slides/slide6.xml" Id="Re9f24451d8734589" /><Relationship Type="http://schemas.openxmlformats.org/officeDocument/2006/relationships/slide" Target="/ppt/slides/slide7.xml" Id="R6e9b9a5f1dc14c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09aefaff4046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9d822f27884f57" /><Relationship Type="http://schemas.openxmlformats.org/officeDocument/2006/relationships/theme" Target="/ppt/slideMasters/theme/theme1.xml" Id="R5cfdb58e1c1141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9d822f27884f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155a8561945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d2c64154f48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dc85e75ed643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871fa52b7f4a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a0da0a4afb49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63355661cb44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08c4022eef4f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HYEN REKNESKAP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HYEN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HYEN REKNESKAP AS ble etablert [år] og holder til i Hyen.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HYEN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HYEN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HYEN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3 147 386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246 118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207 745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1 755 150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2 603 687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HYEN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OSMUNDNES MAGNE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DJUPVIK KURT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HYEN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Straumsvegen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6829 Hyen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983 533 191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HYEN REKNESKAP AS</a:t>
            </a:r>
          </a:p>
        </p:txBody>
      </p:sp>
    </p:spTree>
  </p:cSld>
  <p:clrMapOvr>
    <a:masterClrMapping xmlns:a="http://schemas.openxmlformats.org/drawingml/2006/main"/>
  </p:clrMapOvr>
</p:sld>
</file>