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e6438d089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5dd8c076f54427"/>
  </p:sldMasterIdLst>
  <p:sldIdLst>
    <p:sldId xmlns:r="http://schemas.openxmlformats.org/officeDocument/2006/relationships" id="256" r:id="R719a618788ae4e71"/>
    <p:sldId xmlns:r="http://schemas.openxmlformats.org/officeDocument/2006/relationships" id="257" r:id="Rd69838c7dc864ad2"/>
    <p:sldId xmlns:r="http://schemas.openxmlformats.org/officeDocument/2006/relationships" id="258" r:id="R091b9378bea74c13"/>
    <p:sldId xmlns:r="http://schemas.openxmlformats.org/officeDocument/2006/relationships" id="259" r:id="R2679a3a0b98740af"/>
    <p:sldId xmlns:r="http://schemas.openxmlformats.org/officeDocument/2006/relationships" id="260" r:id="R2ee25262a115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dd8c076f54427" /><Relationship Type="http://schemas.openxmlformats.org/officeDocument/2006/relationships/slide" Target="/ppt/slides/slide1.xml" Id="R719a618788ae4e71" /><Relationship Type="http://schemas.openxmlformats.org/officeDocument/2006/relationships/slide" Target="/ppt/slides/slide2.xml" Id="Rd69838c7dc864ad2" /><Relationship Type="http://schemas.openxmlformats.org/officeDocument/2006/relationships/slide" Target="/ppt/slides/slide3.xml" Id="R091b9378bea74c13" /><Relationship Type="http://schemas.openxmlformats.org/officeDocument/2006/relationships/slide" Target="/ppt/slides/slide4.xml" Id="R2679a3a0b98740af" /><Relationship Type="http://schemas.openxmlformats.org/officeDocument/2006/relationships/slide" Target="/ppt/slides/slide5.xml" Id="R2ee25262a115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54afec6e4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8c950a53b4d5d" /><Relationship Type="http://schemas.openxmlformats.org/officeDocument/2006/relationships/theme" Target="/ppt/slideMasters/theme/theme1.xml" Id="Re11e1d69c69e4f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8c950a53b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486aa8111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cf3664ebd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6a4cdc824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3990802d8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b776342a544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ALINA AS</a:t>
            </a:r>
          </a:p>
        </p:txBody>
      </p:sp>
    </p:spTree>
  </p:cSld>
  <p:clrMapOvr>
    <a:masterClrMapping xmlns:a="http://schemas.openxmlformats.org/drawingml/2006/main"/>
  </p:clrMapOvr>
</p:sld>
</file>