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3158511551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b90e2193634ca2"/>
  </p:sldMasterIdLst>
  <p:sldIdLst>
    <p:sldId xmlns:r="http://schemas.openxmlformats.org/officeDocument/2006/relationships" id="256" r:id="R887614ab1fb44762"/>
    <p:sldId xmlns:r="http://schemas.openxmlformats.org/officeDocument/2006/relationships" id="257" r:id="Raaca09d1b1104fdd"/>
    <p:sldId xmlns:r="http://schemas.openxmlformats.org/officeDocument/2006/relationships" id="258" r:id="R60ae3c3bf60f457b"/>
    <p:sldId xmlns:r="http://schemas.openxmlformats.org/officeDocument/2006/relationships" id="259" r:id="Ra4f28683265e441c"/>
    <p:sldId xmlns:r="http://schemas.openxmlformats.org/officeDocument/2006/relationships" id="260" r:id="R038fe393d1e14f88"/>
    <p:sldId xmlns:r="http://schemas.openxmlformats.org/officeDocument/2006/relationships" id="261" r:id="Rc81d34d40f79404f"/>
    <p:sldId xmlns:r="http://schemas.openxmlformats.org/officeDocument/2006/relationships" id="262" r:id="R1a5d0133e2374c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90e2193634ca2" /><Relationship Type="http://schemas.openxmlformats.org/officeDocument/2006/relationships/slide" Target="/ppt/slides/slide1.xml" Id="R887614ab1fb44762" /><Relationship Type="http://schemas.openxmlformats.org/officeDocument/2006/relationships/slide" Target="/ppt/slides/slide2.xml" Id="Raaca09d1b1104fdd" /><Relationship Type="http://schemas.openxmlformats.org/officeDocument/2006/relationships/slide" Target="/ppt/slides/slide3.xml" Id="R60ae3c3bf60f457b" /><Relationship Type="http://schemas.openxmlformats.org/officeDocument/2006/relationships/slide" Target="/ppt/slides/slide4.xml" Id="Ra4f28683265e441c" /><Relationship Type="http://schemas.openxmlformats.org/officeDocument/2006/relationships/slide" Target="/ppt/slides/slide5.xml" Id="R038fe393d1e14f88" /><Relationship Type="http://schemas.openxmlformats.org/officeDocument/2006/relationships/slide" Target="/ppt/slides/slide6.xml" Id="Rc81d34d40f79404f" /><Relationship Type="http://schemas.openxmlformats.org/officeDocument/2006/relationships/slide" Target="/ppt/slides/slide7.xml" Id="R1a5d0133e2374c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ef131bb3048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66ae5f8a344d1" /><Relationship Type="http://schemas.openxmlformats.org/officeDocument/2006/relationships/theme" Target="/ppt/slideMasters/theme/theme1.xml" Id="R4468c79f94c449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b66ae5f8a344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de714b6f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22e9c51f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7b7938d92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6661ee86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ce317b239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4a12ee7914e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bd51dc09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HEDDA HYTTER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HYTTER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26 586 315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−13 162 309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−13 012 820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33 761 073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HYTTEBYGG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Hedalsvegen 1165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983 532 306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HYTTER AS</a:t>
            </a:r>
          </a:p>
        </p:txBody>
      </p:sp>
    </p:spTree>
  </p:cSld>
  <p:clrMapOvr>
    <a:masterClrMapping xmlns:a="http://schemas.openxmlformats.org/drawingml/2006/main"/>
  </p:clrMapOvr>
</p:sld>
</file>