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511c3d64b342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5e13ed286f4c0c"/>
  </p:sldMasterIdLst>
  <p:sldIdLst>
    <p:sldId xmlns:r="http://schemas.openxmlformats.org/officeDocument/2006/relationships" id="256" r:id="Rb0e8cb784c84412e"/>
    <p:sldId xmlns:r="http://schemas.openxmlformats.org/officeDocument/2006/relationships" id="257" r:id="Rf2f6c8fbf27643ee"/>
    <p:sldId xmlns:r="http://schemas.openxmlformats.org/officeDocument/2006/relationships" id="258" r:id="R2491d36c5fc842e7"/>
    <p:sldId xmlns:r="http://schemas.openxmlformats.org/officeDocument/2006/relationships" id="259" r:id="R59482942fd644cf6"/>
    <p:sldId xmlns:r="http://schemas.openxmlformats.org/officeDocument/2006/relationships" id="260" r:id="R066cec478a3d4567"/>
    <p:sldId xmlns:r="http://schemas.openxmlformats.org/officeDocument/2006/relationships" id="261" r:id="R0bdcc98813944a60"/>
    <p:sldId xmlns:r="http://schemas.openxmlformats.org/officeDocument/2006/relationships" id="262" r:id="R2a17d5d63a3248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5e13ed286f4c0c" /><Relationship Type="http://schemas.openxmlformats.org/officeDocument/2006/relationships/slide" Target="/ppt/slides/slide1.xml" Id="Rb0e8cb784c84412e" /><Relationship Type="http://schemas.openxmlformats.org/officeDocument/2006/relationships/slide" Target="/ppt/slides/slide2.xml" Id="Rf2f6c8fbf27643ee" /><Relationship Type="http://schemas.openxmlformats.org/officeDocument/2006/relationships/slide" Target="/ppt/slides/slide3.xml" Id="R2491d36c5fc842e7" /><Relationship Type="http://schemas.openxmlformats.org/officeDocument/2006/relationships/slide" Target="/ppt/slides/slide4.xml" Id="R59482942fd644cf6" /><Relationship Type="http://schemas.openxmlformats.org/officeDocument/2006/relationships/slide" Target="/ppt/slides/slide5.xml" Id="R066cec478a3d4567" /><Relationship Type="http://schemas.openxmlformats.org/officeDocument/2006/relationships/slide" Target="/ppt/slides/slide6.xml" Id="R0bdcc98813944a60" /><Relationship Type="http://schemas.openxmlformats.org/officeDocument/2006/relationships/slide" Target="/ppt/slides/slide7.xml" Id="R2a17d5d63a3248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436d1615ca4d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bab33cb9745da" /><Relationship Type="http://schemas.openxmlformats.org/officeDocument/2006/relationships/theme" Target="/ppt/slideMasters/theme/theme1.xml" Id="R82926e40952c4a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2bab33cb9745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e83c26cd147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bc1a8fe7c42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f5017f5204c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53ae3991e4f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dec79250c46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85a95c3084e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c3c4bde0443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MEGABITE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MEGABITE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8 877 750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1 764 144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1 376 563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5 217 473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MEGABITE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Rogaland Kunnskapspark, Prof. O. Hanssensvei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59 26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post@megabite.no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983 532 136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