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522afcd1e542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5c21ee25a342db"/>
  </p:sldMasterIdLst>
  <p:sldIdLst>
    <p:sldId xmlns:r="http://schemas.openxmlformats.org/officeDocument/2006/relationships" id="256" r:id="R70acebb95f304a6d"/>
    <p:sldId xmlns:r="http://schemas.openxmlformats.org/officeDocument/2006/relationships" id="257" r:id="Re076ee226be14bf7"/>
    <p:sldId xmlns:r="http://schemas.openxmlformats.org/officeDocument/2006/relationships" id="258" r:id="Re2ba48f2aef840e3"/>
    <p:sldId xmlns:r="http://schemas.openxmlformats.org/officeDocument/2006/relationships" id="259" r:id="R90ef270b36e34101"/>
    <p:sldId xmlns:r="http://schemas.openxmlformats.org/officeDocument/2006/relationships" id="260" r:id="R8f66e28631614b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5c21ee25a342db" /><Relationship Type="http://schemas.openxmlformats.org/officeDocument/2006/relationships/slide" Target="/ppt/slides/slide1.xml" Id="R70acebb95f304a6d" /><Relationship Type="http://schemas.openxmlformats.org/officeDocument/2006/relationships/slide" Target="/ppt/slides/slide2.xml" Id="Re076ee226be14bf7" /><Relationship Type="http://schemas.openxmlformats.org/officeDocument/2006/relationships/slide" Target="/ppt/slides/slide3.xml" Id="Re2ba48f2aef840e3" /><Relationship Type="http://schemas.openxmlformats.org/officeDocument/2006/relationships/slide" Target="/ppt/slides/slide4.xml" Id="R90ef270b36e34101" /><Relationship Type="http://schemas.openxmlformats.org/officeDocument/2006/relationships/slide" Target="/ppt/slides/slide5.xml" Id="R8f66e28631614b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e58ecc80e242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1d569652d4b4a" /><Relationship Type="http://schemas.openxmlformats.org/officeDocument/2006/relationships/theme" Target="/ppt/slideMasters/theme/theme1.xml" Id="R7f52fc64119f4b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61d569652d4b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15595c3fb4d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05cc07a7846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a1d53c16f4a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1c7aef204047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925d8e2e04e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WERGELAND ASSET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WERGELAND ASSET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WERGELAND ASSET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WERGELAND ASSET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WERGELAND ASSET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WERGELAND ASSET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983 528 465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WERGELAND ASSET HOLDING AS</a:t>
            </a:r>
          </a:p>
        </p:txBody>
      </p:sp>
    </p:spTree>
  </p:cSld>
  <p:clrMapOvr>
    <a:masterClrMapping xmlns:a="http://schemas.openxmlformats.org/drawingml/2006/main"/>
  </p:clrMapOvr>
</p:sld>
</file>