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cd9c1281e646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4bd4b23833436b"/>
  </p:sldMasterIdLst>
  <p:sldIdLst>
    <p:sldId xmlns:r="http://schemas.openxmlformats.org/officeDocument/2006/relationships" id="256" r:id="R300d1b410a554c13"/>
    <p:sldId xmlns:r="http://schemas.openxmlformats.org/officeDocument/2006/relationships" id="257" r:id="R4cf342e6e9d341e0"/>
    <p:sldId xmlns:r="http://schemas.openxmlformats.org/officeDocument/2006/relationships" id="258" r:id="R51d419fa8fbb4ab8"/>
    <p:sldId xmlns:r="http://schemas.openxmlformats.org/officeDocument/2006/relationships" id="259" r:id="R97547d3fa6664c1c"/>
    <p:sldId xmlns:r="http://schemas.openxmlformats.org/officeDocument/2006/relationships" id="260" r:id="Rc4a2c43ba4e84f58"/>
    <p:sldId xmlns:r="http://schemas.openxmlformats.org/officeDocument/2006/relationships" id="261" r:id="R0386c0832fa84c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4bd4b23833436b" /><Relationship Type="http://schemas.openxmlformats.org/officeDocument/2006/relationships/slide" Target="/ppt/slides/slide1.xml" Id="R300d1b410a554c13" /><Relationship Type="http://schemas.openxmlformats.org/officeDocument/2006/relationships/slide" Target="/ppt/slides/slide2.xml" Id="R4cf342e6e9d341e0" /><Relationship Type="http://schemas.openxmlformats.org/officeDocument/2006/relationships/slide" Target="/ppt/slides/slide3.xml" Id="R51d419fa8fbb4ab8" /><Relationship Type="http://schemas.openxmlformats.org/officeDocument/2006/relationships/slide" Target="/ppt/slides/slide4.xml" Id="R97547d3fa6664c1c" /><Relationship Type="http://schemas.openxmlformats.org/officeDocument/2006/relationships/slide" Target="/ppt/slides/slide5.xml" Id="Rc4a2c43ba4e84f58" /><Relationship Type="http://schemas.openxmlformats.org/officeDocument/2006/relationships/slide" Target="/ppt/slides/slide6.xml" Id="R0386c0832fa84c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df50a934134e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3b4c6b37a48b2" /><Relationship Type="http://schemas.openxmlformats.org/officeDocument/2006/relationships/theme" Target="/ppt/slideMasters/theme/theme1.xml" Id="R5adbe471b61b4e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93b4c6b37a48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e409c6e4148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20257b8a14f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55a83a9314f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c15ca447948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563ed4f2f41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7646a37f24a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STAUR GÅRD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STAUR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STAUR GÅRD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STAUR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STAUR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STAUR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9 878 156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−1 966 181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−1 895 900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5 710 671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6 867 033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STAUR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983 527 191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STAUR GÅRD AS</a:t>
            </a:r>
          </a:p>
        </p:txBody>
      </p:sp>
    </p:spTree>
  </p:cSld>
  <p:clrMapOvr>
    <a:masterClrMapping xmlns:a="http://schemas.openxmlformats.org/drawingml/2006/main"/>
  </p:clrMapOvr>
</p:sld>
</file>