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def7d0ca5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595e595a44396"/>
  </p:sldMasterIdLst>
  <p:sldIdLst>
    <p:sldId xmlns:r="http://schemas.openxmlformats.org/officeDocument/2006/relationships" id="256" r:id="Reaacb9b4c3cf410a"/>
    <p:sldId xmlns:r="http://schemas.openxmlformats.org/officeDocument/2006/relationships" id="257" r:id="R1c5b8002fb7d4375"/>
    <p:sldId xmlns:r="http://schemas.openxmlformats.org/officeDocument/2006/relationships" id="258" r:id="Re4cd2e7daea0418b"/>
    <p:sldId xmlns:r="http://schemas.openxmlformats.org/officeDocument/2006/relationships" id="259" r:id="R21d9779203a248ce"/>
    <p:sldId xmlns:r="http://schemas.openxmlformats.org/officeDocument/2006/relationships" id="260" r:id="R68efdab7ab1d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595e595a44396" /><Relationship Type="http://schemas.openxmlformats.org/officeDocument/2006/relationships/slide" Target="/ppt/slides/slide1.xml" Id="Reaacb9b4c3cf410a" /><Relationship Type="http://schemas.openxmlformats.org/officeDocument/2006/relationships/slide" Target="/ppt/slides/slide2.xml" Id="R1c5b8002fb7d4375" /><Relationship Type="http://schemas.openxmlformats.org/officeDocument/2006/relationships/slide" Target="/ppt/slides/slide3.xml" Id="Re4cd2e7daea0418b" /><Relationship Type="http://schemas.openxmlformats.org/officeDocument/2006/relationships/slide" Target="/ppt/slides/slide4.xml" Id="R21d9779203a248ce" /><Relationship Type="http://schemas.openxmlformats.org/officeDocument/2006/relationships/slide" Target="/ppt/slides/slide5.xml" Id="R68efdab7ab1d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3eab2109c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aa795506444aa" /><Relationship Type="http://schemas.openxmlformats.org/officeDocument/2006/relationships/theme" Target="/ppt/slideMasters/theme/theme1.xml" Id="Rfe6933fb9b30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aa795506444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6dbd1945e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d6b34b852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e0904a6614b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16b973b24b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a829f6d94b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MJØSENERGI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MJØSENERGI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MJØSENERGI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MJØSENERGI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MJØSENERGI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MJØSENERGI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983 525 490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MJØSENERGI INVEST AS</a:t>
            </a:r>
          </a:p>
        </p:txBody>
      </p:sp>
    </p:spTree>
  </p:cSld>
  <p:clrMapOvr>
    <a:masterClrMapping xmlns:a="http://schemas.openxmlformats.org/drawingml/2006/main"/>
  </p:clrMapOvr>
</p:sld>
</file>