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3b855d042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d0e7cff274314"/>
  </p:sldMasterIdLst>
  <p:sldIdLst>
    <p:sldId xmlns:r="http://schemas.openxmlformats.org/officeDocument/2006/relationships" id="256" r:id="Ra28a661eea134a1e"/>
    <p:sldId xmlns:r="http://schemas.openxmlformats.org/officeDocument/2006/relationships" id="257" r:id="R4f1edf32da264517"/>
    <p:sldId xmlns:r="http://schemas.openxmlformats.org/officeDocument/2006/relationships" id="258" r:id="R2bc7731a45534d95"/>
    <p:sldId xmlns:r="http://schemas.openxmlformats.org/officeDocument/2006/relationships" id="259" r:id="R0ea81231d2d2428a"/>
    <p:sldId xmlns:r="http://schemas.openxmlformats.org/officeDocument/2006/relationships" id="260" r:id="R5f07a5d558d047a1"/>
    <p:sldId xmlns:r="http://schemas.openxmlformats.org/officeDocument/2006/relationships" id="261" r:id="R23fa664dd9724f4f"/>
    <p:sldId xmlns:r="http://schemas.openxmlformats.org/officeDocument/2006/relationships" id="262" r:id="R2c747c776dec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d0e7cff274314" /><Relationship Type="http://schemas.openxmlformats.org/officeDocument/2006/relationships/slide" Target="/ppt/slides/slide1.xml" Id="Ra28a661eea134a1e" /><Relationship Type="http://schemas.openxmlformats.org/officeDocument/2006/relationships/slide" Target="/ppt/slides/slide2.xml" Id="R4f1edf32da264517" /><Relationship Type="http://schemas.openxmlformats.org/officeDocument/2006/relationships/slide" Target="/ppt/slides/slide3.xml" Id="R2bc7731a45534d95" /><Relationship Type="http://schemas.openxmlformats.org/officeDocument/2006/relationships/slide" Target="/ppt/slides/slide4.xml" Id="R0ea81231d2d2428a" /><Relationship Type="http://schemas.openxmlformats.org/officeDocument/2006/relationships/slide" Target="/ppt/slides/slide5.xml" Id="R5f07a5d558d047a1" /><Relationship Type="http://schemas.openxmlformats.org/officeDocument/2006/relationships/slide" Target="/ppt/slides/slide6.xml" Id="R23fa664dd9724f4f" /><Relationship Type="http://schemas.openxmlformats.org/officeDocument/2006/relationships/slide" Target="/ppt/slides/slide7.xml" Id="R2c747c776dec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cdc037bf5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8e0c3b15649d8" /><Relationship Type="http://schemas.openxmlformats.org/officeDocument/2006/relationships/theme" Target="/ppt/slideMasters/theme/theme1.xml" Id="R29971094f10e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38e0c3b156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65a133900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35cdcf8ee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fe92124e6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579e58c7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b556d9fb2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1fc4579014e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425c2e4f3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BEKKESTUA 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BEKKESTUA VENTURE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−804 541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PER-SVENO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S. Thoresen, Kirkeveien 71A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43 00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per.s.thoresen@gmail.com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983 521 207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BEKKESTUA VENTURE AS</a:t>
            </a:r>
          </a:p>
        </p:txBody>
      </p:sp>
    </p:spTree>
  </p:cSld>
  <p:clrMapOvr>
    <a:masterClrMapping xmlns:a="http://schemas.openxmlformats.org/drawingml/2006/main"/>
  </p:clrMapOvr>
</p:sld>
</file>