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92d676cddd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5f183891254b31"/>
  </p:sldMasterIdLst>
  <p:sldIdLst>
    <p:sldId xmlns:r="http://schemas.openxmlformats.org/officeDocument/2006/relationships" id="256" r:id="Rc8a8a16903844f81"/>
    <p:sldId xmlns:r="http://schemas.openxmlformats.org/officeDocument/2006/relationships" id="257" r:id="R432f542937cb47ca"/>
    <p:sldId xmlns:r="http://schemas.openxmlformats.org/officeDocument/2006/relationships" id="258" r:id="R2dbdf2dc85724507"/>
    <p:sldId xmlns:r="http://schemas.openxmlformats.org/officeDocument/2006/relationships" id="259" r:id="R4dd8aff30a22423c"/>
    <p:sldId xmlns:r="http://schemas.openxmlformats.org/officeDocument/2006/relationships" id="260" r:id="Rbcce096e82d949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f183891254b31" /><Relationship Type="http://schemas.openxmlformats.org/officeDocument/2006/relationships/slide" Target="/ppt/slides/slide1.xml" Id="Rc8a8a16903844f81" /><Relationship Type="http://schemas.openxmlformats.org/officeDocument/2006/relationships/slide" Target="/ppt/slides/slide2.xml" Id="R432f542937cb47ca" /><Relationship Type="http://schemas.openxmlformats.org/officeDocument/2006/relationships/slide" Target="/ppt/slides/slide3.xml" Id="R2dbdf2dc85724507" /><Relationship Type="http://schemas.openxmlformats.org/officeDocument/2006/relationships/slide" Target="/ppt/slides/slide4.xml" Id="R4dd8aff30a22423c" /><Relationship Type="http://schemas.openxmlformats.org/officeDocument/2006/relationships/slide" Target="/ppt/slides/slide5.xml" Id="Rbcce096e82d949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8db63d9aa845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d0da704d14914" /><Relationship Type="http://schemas.openxmlformats.org/officeDocument/2006/relationships/theme" Target="/ppt/slideMasters/theme/theme1.xml" Id="R5c1133fc0bcb48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dd0da704d1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4fec6d12e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d81e3e281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4ce88fc3c43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8b0401d55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09e42b6fd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KRISTIANSUND PORT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PORT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KRISTIANSUND PORT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PORT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PORT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PORT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983 515 975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PORT SERVICES AS</a:t>
            </a:r>
          </a:p>
        </p:txBody>
      </p:sp>
    </p:spTree>
  </p:cSld>
  <p:clrMapOvr>
    <a:masterClrMapping xmlns:a="http://schemas.openxmlformats.org/drawingml/2006/main"/>
  </p:clrMapOvr>
</p:sld>
</file>