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0c8db72ac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4826e5d56f4d40"/>
  </p:sldMasterIdLst>
  <p:sldIdLst>
    <p:sldId xmlns:r="http://schemas.openxmlformats.org/officeDocument/2006/relationships" id="256" r:id="Rd3be1c93d2424451"/>
    <p:sldId xmlns:r="http://schemas.openxmlformats.org/officeDocument/2006/relationships" id="257" r:id="Ra2ae1a35091a4d65"/>
    <p:sldId xmlns:r="http://schemas.openxmlformats.org/officeDocument/2006/relationships" id="258" r:id="R5ac782e5c2fc4c9e"/>
    <p:sldId xmlns:r="http://schemas.openxmlformats.org/officeDocument/2006/relationships" id="259" r:id="R4594fc5b2f4347cb"/>
    <p:sldId xmlns:r="http://schemas.openxmlformats.org/officeDocument/2006/relationships" id="260" r:id="R68318ff18f8140dc"/>
    <p:sldId xmlns:r="http://schemas.openxmlformats.org/officeDocument/2006/relationships" id="261" r:id="R7933dad805e443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826e5d56f4d40" /><Relationship Type="http://schemas.openxmlformats.org/officeDocument/2006/relationships/slide" Target="/ppt/slides/slide1.xml" Id="Rd3be1c93d2424451" /><Relationship Type="http://schemas.openxmlformats.org/officeDocument/2006/relationships/slide" Target="/ppt/slides/slide2.xml" Id="Ra2ae1a35091a4d65" /><Relationship Type="http://schemas.openxmlformats.org/officeDocument/2006/relationships/slide" Target="/ppt/slides/slide3.xml" Id="R5ac782e5c2fc4c9e" /><Relationship Type="http://schemas.openxmlformats.org/officeDocument/2006/relationships/slide" Target="/ppt/slides/slide4.xml" Id="R4594fc5b2f4347cb" /><Relationship Type="http://schemas.openxmlformats.org/officeDocument/2006/relationships/slide" Target="/ppt/slides/slide5.xml" Id="R68318ff18f8140dc" /><Relationship Type="http://schemas.openxmlformats.org/officeDocument/2006/relationships/slide" Target="/ppt/slides/slide6.xml" Id="R7933dad805e443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669b4027d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137f4229d49be" /><Relationship Type="http://schemas.openxmlformats.org/officeDocument/2006/relationships/theme" Target="/ppt/slideMasters/theme/theme1.xml" Id="R2ca4ba543a05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137f4229d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ade9ddb8b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4b8decce341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7393ed59c40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8d6a351a2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41199f7424e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c873373f349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LAGER OG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LAGER OG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LAGER OG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LAGER OG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LAGER OG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LAGER OG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4 806 186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−634 726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−565 436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1 277 917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LAGER OG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983 515 320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LAGER OG LOGISTIKK AS</a:t>
            </a:r>
          </a:p>
        </p:txBody>
      </p:sp>
    </p:spTree>
  </p:cSld>
  <p:clrMapOvr>
    <a:masterClrMapping xmlns:a="http://schemas.openxmlformats.org/drawingml/2006/main"/>
  </p:clrMapOvr>
</p:sld>
</file>