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706911afcf42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6978d9135543c4"/>
  </p:sldMasterIdLst>
  <p:sldIdLst>
    <p:sldId xmlns:r="http://schemas.openxmlformats.org/officeDocument/2006/relationships" id="256" r:id="R893aa2fb14f243f8"/>
    <p:sldId xmlns:r="http://schemas.openxmlformats.org/officeDocument/2006/relationships" id="257" r:id="R5aaf7bfe9b0d41e0"/>
    <p:sldId xmlns:r="http://schemas.openxmlformats.org/officeDocument/2006/relationships" id="258" r:id="R93ed0de27b8042f8"/>
    <p:sldId xmlns:r="http://schemas.openxmlformats.org/officeDocument/2006/relationships" id="259" r:id="Rc4b36c6b523e48d0"/>
    <p:sldId xmlns:r="http://schemas.openxmlformats.org/officeDocument/2006/relationships" id="260" r:id="Red555641f63047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978d9135543c4" /><Relationship Type="http://schemas.openxmlformats.org/officeDocument/2006/relationships/slide" Target="/ppt/slides/slide1.xml" Id="R893aa2fb14f243f8" /><Relationship Type="http://schemas.openxmlformats.org/officeDocument/2006/relationships/slide" Target="/ppt/slides/slide2.xml" Id="R5aaf7bfe9b0d41e0" /><Relationship Type="http://schemas.openxmlformats.org/officeDocument/2006/relationships/slide" Target="/ppt/slides/slide3.xml" Id="R93ed0de27b8042f8" /><Relationship Type="http://schemas.openxmlformats.org/officeDocument/2006/relationships/slide" Target="/ppt/slides/slide4.xml" Id="Rc4b36c6b523e48d0" /><Relationship Type="http://schemas.openxmlformats.org/officeDocument/2006/relationships/slide" Target="/ppt/slides/slide5.xml" Id="Red555641f63047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2862cccde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61aacd2a745bc" /><Relationship Type="http://schemas.openxmlformats.org/officeDocument/2006/relationships/theme" Target="/ppt/slideMasters/theme/theme1.xml" Id="R693e3bf3352a40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61aacd2a745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7d46d7039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4527349c549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2c3897c1142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2c2fe6a46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810d6abe3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BRYGGERHUSET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BRYGGERHUSET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BRYGGERHUSET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BRYGGERHUSET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BRYGGERHUSET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BRYGGERHUSET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983 514 847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BRYGGERHUSET AS</a:t>
            </a:r>
          </a:p>
        </p:txBody>
      </p:sp>
    </p:spTree>
  </p:cSld>
  <p:clrMapOvr>
    <a:masterClrMapping xmlns:a="http://schemas.openxmlformats.org/drawingml/2006/main"/>
  </p:clrMapOvr>
</p:sld>
</file>