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f26cbcb9034e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bc11871bd4d17"/>
  </p:sldMasterIdLst>
  <p:sldIdLst>
    <p:sldId xmlns:r="http://schemas.openxmlformats.org/officeDocument/2006/relationships" id="256" r:id="R8a6487d85d5546aa"/>
    <p:sldId xmlns:r="http://schemas.openxmlformats.org/officeDocument/2006/relationships" id="257" r:id="R9e7e93de7b1e47f5"/>
    <p:sldId xmlns:r="http://schemas.openxmlformats.org/officeDocument/2006/relationships" id="258" r:id="R68d3e64787974489"/>
    <p:sldId xmlns:r="http://schemas.openxmlformats.org/officeDocument/2006/relationships" id="259" r:id="R6cccd81b88764f53"/>
    <p:sldId xmlns:r="http://schemas.openxmlformats.org/officeDocument/2006/relationships" id="260" r:id="R7b3a83621feb4d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bc11871bd4d17" /><Relationship Type="http://schemas.openxmlformats.org/officeDocument/2006/relationships/slide" Target="/ppt/slides/slide1.xml" Id="R8a6487d85d5546aa" /><Relationship Type="http://schemas.openxmlformats.org/officeDocument/2006/relationships/slide" Target="/ppt/slides/slide2.xml" Id="R9e7e93de7b1e47f5" /><Relationship Type="http://schemas.openxmlformats.org/officeDocument/2006/relationships/slide" Target="/ppt/slides/slide3.xml" Id="R68d3e64787974489" /><Relationship Type="http://schemas.openxmlformats.org/officeDocument/2006/relationships/slide" Target="/ppt/slides/slide4.xml" Id="R6cccd81b88764f53" /><Relationship Type="http://schemas.openxmlformats.org/officeDocument/2006/relationships/slide" Target="/ppt/slides/slide5.xml" Id="R7b3a83621feb4d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048d61ffe41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1c715e8a340d5" /><Relationship Type="http://schemas.openxmlformats.org/officeDocument/2006/relationships/theme" Target="/ppt/slideMasters/theme/theme1.xml" Id="R824e3b3f846f4d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1c715e8a340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aac7c384347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aab80e45249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ce81d34df49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3fe8749c847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fb296137345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SOLSTAD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SOLSTAD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983 513 646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SOLSTAD EIENDOMSUTVIKLING AS</a:t>
            </a:r>
          </a:p>
        </p:txBody>
      </p:sp>
    </p:spTree>
  </p:cSld>
  <p:clrMapOvr>
    <a:masterClrMapping xmlns:a="http://schemas.openxmlformats.org/drawingml/2006/main"/>
  </p:clrMapOvr>
</p:sld>
</file>