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d833d09ccf4e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6fc36fc4943b6"/>
  </p:sldMasterIdLst>
  <p:sldIdLst>
    <p:sldId xmlns:r="http://schemas.openxmlformats.org/officeDocument/2006/relationships" id="256" r:id="Rdaf641212c7049b0"/>
    <p:sldId xmlns:r="http://schemas.openxmlformats.org/officeDocument/2006/relationships" id="257" r:id="R8626281554664ccf"/>
    <p:sldId xmlns:r="http://schemas.openxmlformats.org/officeDocument/2006/relationships" id="258" r:id="R5bbe4d41f7324b3b"/>
    <p:sldId xmlns:r="http://schemas.openxmlformats.org/officeDocument/2006/relationships" id="259" r:id="R489e55901bcd455b"/>
    <p:sldId xmlns:r="http://schemas.openxmlformats.org/officeDocument/2006/relationships" id="260" r:id="R2ef3ab0578974b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6fc36fc4943b6" /><Relationship Type="http://schemas.openxmlformats.org/officeDocument/2006/relationships/slide" Target="/ppt/slides/slide1.xml" Id="Rdaf641212c7049b0" /><Relationship Type="http://schemas.openxmlformats.org/officeDocument/2006/relationships/slide" Target="/ppt/slides/slide2.xml" Id="R8626281554664ccf" /><Relationship Type="http://schemas.openxmlformats.org/officeDocument/2006/relationships/slide" Target="/ppt/slides/slide3.xml" Id="R5bbe4d41f7324b3b" /><Relationship Type="http://schemas.openxmlformats.org/officeDocument/2006/relationships/slide" Target="/ppt/slides/slide4.xml" Id="R489e55901bcd455b" /><Relationship Type="http://schemas.openxmlformats.org/officeDocument/2006/relationships/slide" Target="/ppt/slides/slide5.xml" Id="R2ef3ab0578974b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a69244a67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7d65ef0154e7c" /><Relationship Type="http://schemas.openxmlformats.org/officeDocument/2006/relationships/theme" Target="/ppt/slideMasters/theme/theme1.xml" Id="R2ea25c1be0ac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f7d65ef0154e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376d7d91648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97d5fa062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d17e79b014a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12fdd8525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26fed665d4e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BYGN. ING. ROLF GUNNAR IVERSEN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BYGN. ING. ROLF GUNNAR IVERSEN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BYGN. ING. ROLF GUNNAR IVERSEN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BYGN. ING. ROLF GUNNAR IVERSEN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BYGN. ING. ROLF GUNNAR IVERSEN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BYGN. ING. ROLF GUNNAR IVERSEN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983 511 090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BYGN. ING. ROLF GUNNAR IVERSEN AS</a:t>
            </a:r>
          </a:p>
        </p:txBody>
      </p:sp>
    </p:spTree>
  </p:cSld>
  <p:clrMapOvr>
    <a:masterClrMapping xmlns:a="http://schemas.openxmlformats.org/drawingml/2006/main"/>
  </p:clrMapOvr>
</p:sld>
</file>