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4477b73ac4a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effff09d38458c"/>
  </p:sldMasterIdLst>
  <p:sldIdLst>
    <p:sldId xmlns:r="http://schemas.openxmlformats.org/officeDocument/2006/relationships" id="256" r:id="R3a15c0e3c4674f39"/>
    <p:sldId xmlns:r="http://schemas.openxmlformats.org/officeDocument/2006/relationships" id="257" r:id="R3dabdb2f054244b1"/>
    <p:sldId xmlns:r="http://schemas.openxmlformats.org/officeDocument/2006/relationships" id="258" r:id="R550fb4607f614408"/>
    <p:sldId xmlns:r="http://schemas.openxmlformats.org/officeDocument/2006/relationships" id="259" r:id="Re80da10bc9d442d7"/>
    <p:sldId xmlns:r="http://schemas.openxmlformats.org/officeDocument/2006/relationships" id="260" r:id="R195ae3e59e8d4e9b"/>
    <p:sldId xmlns:r="http://schemas.openxmlformats.org/officeDocument/2006/relationships" id="261" r:id="Rcd3063fb85824b07"/>
    <p:sldId xmlns:r="http://schemas.openxmlformats.org/officeDocument/2006/relationships" id="262" r:id="Rf21e8f814314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ffff09d38458c" /><Relationship Type="http://schemas.openxmlformats.org/officeDocument/2006/relationships/slide" Target="/ppt/slides/slide1.xml" Id="R3a15c0e3c4674f39" /><Relationship Type="http://schemas.openxmlformats.org/officeDocument/2006/relationships/slide" Target="/ppt/slides/slide2.xml" Id="R3dabdb2f054244b1" /><Relationship Type="http://schemas.openxmlformats.org/officeDocument/2006/relationships/slide" Target="/ppt/slides/slide3.xml" Id="R550fb4607f614408" /><Relationship Type="http://schemas.openxmlformats.org/officeDocument/2006/relationships/slide" Target="/ppt/slides/slide4.xml" Id="Re80da10bc9d442d7" /><Relationship Type="http://schemas.openxmlformats.org/officeDocument/2006/relationships/slide" Target="/ppt/slides/slide5.xml" Id="R195ae3e59e8d4e9b" /><Relationship Type="http://schemas.openxmlformats.org/officeDocument/2006/relationships/slide" Target="/ppt/slides/slide6.xml" Id="Rcd3063fb85824b07" /><Relationship Type="http://schemas.openxmlformats.org/officeDocument/2006/relationships/slide" Target="/ppt/slides/slide7.xml" Id="Rf21e8f814314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74060104d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34dee91d04bc7" /><Relationship Type="http://schemas.openxmlformats.org/officeDocument/2006/relationships/theme" Target="/ppt/slideMasters/theme/theme1.xml" Id="R6385941ae789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34dee91d0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aa12268d0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a8a22ed06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e66e46b8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8c2cab42a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d5b96a88548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800052c6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729dc638c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VARHAUG PARK &amp; 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VARHAUG PARK &amp; HAGE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1 235 444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3 470 900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SKRETTING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VARHAUG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FORSMO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Dublandsvegen 35A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983 505 570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PARK &amp; HAGE AS</a:t>
            </a:r>
          </a:p>
        </p:txBody>
      </p:sp>
    </p:spTree>
  </p:cSld>
  <p:clrMapOvr>
    <a:masterClrMapping xmlns:a="http://schemas.openxmlformats.org/drawingml/2006/main"/>
  </p:clrMapOvr>
</p:sld>
</file>