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d262b45cb45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cc36ee1154c0f"/>
  </p:sldMasterIdLst>
  <p:sldIdLst>
    <p:sldId xmlns:r="http://schemas.openxmlformats.org/officeDocument/2006/relationships" id="256" r:id="R457d5fdd894243c0"/>
    <p:sldId xmlns:r="http://schemas.openxmlformats.org/officeDocument/2006/relationships" id="257" r:id="R53619486e2ec4e5b"/>
    <p:sldId xmlns:r="http://schemas.openxmlformats.org/officeDocument/2006/relationships" id="258" r:id="R7e9806b5fda349d0"/>
    <p:sldId xmlns:r="http://schemas.openxmlformats.org/officeDocument/2006/relationships" id="259" r:id="R4071d9c9ac014a32"/>
    <p:sldId xmlns:r="http://schemas.openxmlformats.org/officeDocument/2006/relationships" id="260" r:id="R12c8b41869174ec1"/>
    <p:sldId xmlns:r="http://schemas.openxmlformats.org/officeDocument/2006/relationships" id="261" r:id="R89db1846d4f14174"/>
    <p:sldId xmlns:r="http://schemas.openxmlformats.org/officeDocument/2006/relationships" id="262" r:id="Rb17b1b9b4e8b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cc36ee1154c0f" /><Relationship Type="http://schemas.openxmlformats.org/officeDocument/2006/relationships/slide" Target="/ppt/slides/slide1.xml" Id="R457d5fdd894243c0" /><Relationship Type="http://schemas.openxmlformats.org/officeDocument/2006/relationships/slide" Target="/ppt/slides/slide2.xml" Id="R53619486e2ec4e5b" /><Relationship Type="http://schemas.openxmlformats.org/officeDocument/2006/relationships/slide" Target="/ppt/slides/slide3.xml" Id="R7e9806b5fda349d0" /><Relationship Type="http://schemas.openxmlformats.org/officeDocument/2006/relationships/slide" Target="/ppt/slides/slide4.xml" Id="R4071d9c9ac014a32" /><Relationship Type="http://schemas.openxmlformats.org/officeDocument/2006/relationships/slide" Target="/ppt/slides/slide5.xml" Id="R12c8b41869174ec1" /><Relationship Type="http://schemas.openxmlformats.org/officeDocument/2006/relationships/slide" Target="/ppt/slides/slide6.xml" Id="R89db1846d4f14174" /><Relationship Type="http://schemas.openxmlformats.org/officeDocument/2006/relationships/slide" Target="/ppt/slides/slide7.xml" Id="Rb17b1b9b4e8b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e915efcce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526105714df9" /><Relationship Type="http://schemas.openxmlformats.org/officeDocument/2006/relationships/theme" Target="/ppt/slideMasters/theme/theme1.xml" Id="R830e91c1f95d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552610571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5fd6b249b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8df3102bc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cc21e972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b2282bb1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c70694c3e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53a82d92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76f13b92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ATLAX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ATLAX SEAFOOD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−194 901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10 335 015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13 607 622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ARTIC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Artic Group AS, Hafstadvegen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83 07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ove@articgroup.no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www.articgroup.no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983 493 777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ATLAX SEAFOOD AS</a:t>
            </a:r>
          </a:p>
        </p:txBody>
      </p:sp>
    </p:spTree>
  </p:cSld>
  <p:clrMapOvr>
    <a:masterClrMapping xmlns:a="http://schemas.openxmlformats.org/drawingml/2006/main"/>
  </p:clrMapOvr>
</p:sld>
</file>